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2" roundtripDataSignature="AMtx7mjfx1iKurTDSzwYjaiBmyaH6DZE0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FEB6D65-45F7-499F-AA4F-6C65131423F0}">
  <a:tblStyle styleId="{AFEB6D65-45F7-499F-AA4F-6C65131423F0}" styleName="Table_0">
    <a:wholeTbl>
      <a:tcTxStyle b="off" i="off">
        <a:font>
          <a:latin typeface="Tw Cen MT"/>
          <a:ea typeface="Tw Cen MT"/>
          <a:cs typeface="Tw Cen MT"/>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customschemas.google.com/relationships/presentationmetadata" Target="metadata"/><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1" name="Google Shape;91;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7" name="Google Shape;9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4" name="Google Shape;10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412bed5bfcf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0" name="Google Shape;110;g412bed5bfcf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7" name="Google Shape;117;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3" name="Google Shape;12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9" name="Google Shape;12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6" name="Google Shape;136;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2" name="Google Shape;14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8" name="Google Shape;148;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6" name="Google Shape;156;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284b513f132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3" name="Google Shape;163;g284b513f132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84b513f132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9" name="Google Shape;169;g284b513f132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4" name="Google Shape;174;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1" name="Google Shape;181;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8" name="Google Shape;188;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2" name="Shape 12"/>
        <p:cNvGrpSpPr/>
        <p:nvPr/>
      </p:nvGrpSpPr>
      <p:grpSpPr>
        <a:xfrm>
          <a:off x="0" y="0"/>
          <a:ext cx="0" cy="0"/>
          <a:chOff x="0" y="0"/>
          <a:chExt cx="0" cy="0"/>
        </a:xfrm>
      </p:grpSpPr>
      <p:sp>
        <p:nvSpPr>
          <p:cNvPr id="13" name="Google Shape;13;p16"/>
          <p:cNvSpPr/>
          <p:nvPr/>
        </p:nvSpPr>
        <p:spPr>
          <a:xfrm>
            <a:off x="0" y="0"/>
            <a:ext cx="12192000" cy="4572001"/>
          </a:xfrm>
          <a:prstGeom prst="rect">
            <a:avLst/>
          </a:prstGeom>
          <a:solidFill>
            <a:srgbClr val="1482A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6"/>
          <p:cNvSpPr/>
          <p:nvPr/>
        </p:nvSpPr>
        <p:spPr>
          <a:xfrm>
            <a:off x="-1" y="0"/>
            <a:ext cx="12192000" cy="4572001"/>
          </a:xfrm>
          <a:custGeom>
            <a:rect b="b" l="l" r="r" t="t"/>
            <a:pathLst>
              <a:path extrusionOk="0" h="4572001" w="12192000">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16"/>
          <p:cNvSpPr txBox="1"/>
          <p:nvPr>
            <p:ph type="ctrTitle"/>
          </p:nvPr>
        </p:nvSpPr>
        <p:spPr>
          <a:xfrm>
            <a:off x="457200" y="4960137"/>
            <a:ext cx="7772400" cy="1463040"/>
          </a:xfrm>
          <a:prstGeom prst="rect">
            <a:avLst/>
          </a:prstGeom>
          <a:noFill/>
          <a:ln>
            <a:noFill/>
          </a:ln>
        </p:spPr>
        <p:txBody>
          <a:bodyPr anchorCtr="0" anchor="ctr" bIns="45700" lIns="91425" spcFirstLastPara="1" rIns="91425" wrap="square" tIns="45700">
            <a:normAutofit/>
          </a:bodyPr>
          <a:lstStyle>
            <a:lvl1pPr lvl="0" algn="r">
              <a:lnSpc>
                <a:spcPct val="80000"/>
              </a:lnSpc>
              <a:spcBef>
                <a:spcPts val="0"/>
              </a:spcBef>
              <a:spcAft>
                <a:spcPts val="0"/>
              </a:spcAft>
              <a:buClr>
                <a:srgbClr val="0C0C0C"/>
              </a:buClr>
              <a:buSzPts val="5000"/>
              <a:buFont typeface="Twentieth Century"/>
              <a:buNone/>
              <a:defRPr sz="5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16"/>
          <p:cNvSpPr txBox="1"/>
          <p:nvPr>
            <p:ph idx="1" type="subTitle"/>
          </p:nvPr>
        </p:nvSpPr>
        <p:spPr>
          <a:xfrm>
            <a:off x="8610600" y="4960137"/>
            <a:ext cx="3200400" cy="146304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SzPts val="1800"/>
              <a:buNone/>
              <a:defRPr sz="1800">
                <a:solidFill>
                  <a:srgbClr val="0C0C0C"/>
                </a:solidFill>
              </a:defRPr>
            </a:lvl1pPr>
            <a:lvl2pPr lvl="1" algn="ctr">
              <a:lnSpc>
                <a:spcPct val="90000"/>
              </a:lnSpc>
              <a:spcBef>
                <a:spcPts val="200"/>
              </a:spcBef>
              <a:spcAft>
                <a:spcPts val="0"/>
              </a:spcAft>
              <a:buSzPts val="1800"/>
              <a:buNone/>
              <a:defRPr sz="1800"/>
            </a:lvl2pPr>
            <a:lvl3pPr lvl="2" algn="ctr">
              <a:lnSpc>
                <a:spcPct val="90000"/>
              </a:lnSpc>
              <a:spcBef>
                <a:spcPts val="400"/>
              </a:spcBef>
              <a:spcAft>
                <a:spcPts val="0"/>
              </a:spcAft>
              <a:buSzPts val="1800"/>
              <a:buNone/>
              <a:defRPr sz="1800"/>
            </a:lvl3pPr>
            <a:lvl4pPr lvl="3" algn="ctr">
              <a:lnSpc>
                <a:spcPct val="90000"/>
              </a:lnSpc>
              <a:spcBef>
                <a:spcPts val="400"/>
              </a:spcBef>
              <a:spcAft>
                <a:spcPts val="0"/>
              </a:spcAft>
              <a:buSzPts val="1800"/>
              <a:buNone/>
              <a:defRPr sz="1800"/>
            </a:lvl4pPr>
            <a:lvl5pPr lvl="4" algn="ctr">
              <a:lnSpc>
                <a:spcPct val="90000"/>
              </a:lnSpc>
              <a:spcBef>
                <a:spcPts val="400"/>
              </a:spcBef>
              <a:spcAft>
                <a:spcPts val="0"/>
              </a:spcAft>
              <a:buSzPts val="1800"/>
              <a:buNone/>
              <a:defRPr sz="1800"/>
            </a:lvl5pPr>
            <a:lvl6pPr lvl="5" algn="ctr">
              <a:lnSpc>
                <a:spcPct val="90000"/>
              </a:lnSpc>
              <a:spcBef>
                <a:spcPts val="400"/>
              </a:spcBef>
              <a:spcAft>
                <a:spcPts val="0"/>
              </a:spcAft>
              <a:buSzPts val="1800"/>
              <a:buNone/>
              <a:defRPr sz="1800"/>
            </a:lvl6pPr>
            <a:lvl7pPr lvl="6" algn="ctr">
              <a:lnSpc>
                <a:spcPct val="90000"/>
              </a:lnSpc>
              <a:spcBef>
                <a:spcPts val="400"/>
              </a:spcBef>
              <a:spcAft>
                <a:spcPts val="0"/>
              </a:spcAft>
              <a:buSzPts val="1800"/>
              <a:buNone/>
              <a:defRPr sz="1800"/>
            </a:lvl7pPr>
            <a:lvl8pPr lvl="7" algn="ctr">
              <a:lnSpc>
                <a:spcPct val="90000"/>
              </a:lnSpc>
              <a:spcBef>
                <a:spcPts val="400"/>
              </a:spcBef>
              <a:spcAft>
                <a:spcPts val="0"/>
              </a:spcAft>
              <a:buSzPts val="1800"/>
              <a:buNone/>
              <a:defRPr sz="1800"/>
            </a:lvl8pPr>
            <a:lvl9pPr lvl="8" algn="ctr">
              <a:lnSpc>
                <a:spcPct val="90000"/>
              </a:lnSpc>
              <a:spcBef>
                <a:spcPts val="400"/>
              </a:spcBef>
              <a:spcAft>
                <a:spcPts val="400"/>
              </a:spcAft>
              <a:buSzPts val="1800"/>
              <a:buNone/>
              <a:defRPr sz="1800"/>
            </a:lvl9pPr>
          </a:lstStyle>
          <a:p/>
        </p:txBody>
      </p:sp>
      <p:sp>
        <p:nvSpPr>
          <p:cNvPr id="17" name="Google Shape;17;p16"/>
          <p:cNvSpPr txBox="1"/>
          <p:nvPr>
            <p:ph idx="10" type="dt"/>
          </p:nvPr>
        </p:nvSpPr>
        <p:spPr>
          <a:xfrm>
            <a:off x="1024129" y="6470704"/>
            <a:ext cx="2154143" cy="27432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16"/>
          <p:cNvSpPr txBox="1"/>
          <p:nvPr>
            <p:ph idx="11" type="ftr"/>
          </p:nvPr>
        </p:nvSpPr>
        <p:spPr>
          <a:xfrm>
            <a:off x="4842932" y="6470704"/>
            <a:ext cx="5901459" cy="27432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6"/>
          <p:cNvSpPr txBox="1"/>
          <p:nvPr>
            <p:ph idx="12" type="sldNum"/>
          </p:nvPr>
        </p:nvSpPr>
        <p:spPr>
          <a:xfrm>
            <a:off x="10837333" y="6470704"/>
            <a:ext cx="973667" cy="27432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cxnSp>
        <p:nvCxnSpPr>
          <p:cNvPr id="20" name="Google Shape;20;p16"/>
          <p:cNvCxnSpPr/>
          <p:nvPr/>
        </p:nvCxnSpPr>
        <p:spPr>
          <a:xfrm rot="10800000">
            <a:off x="8386843" y="5264106"/>
            <a:ext cx="0" cy="914400"/>
          </a:xfrm>
          <a:prstGeom prst="straightConnector1">
            <a:avLst/>
          </a:prstGeom>
          <a:noFill/>
          <a:ln cap="flat" cmpd="sng" w="19050">
            <a:solidFill>
              <a:srgbClr val="1482AB"/>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7"/>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0C0C0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7"/>
          <p:cNvSpPr txBox="1"/>
          <p:nvPr>
            <p:ph idx="1" type="body"/>
          </p:nvPr>
        </p:nvSpPr>
        <p:spPr>
          <a:xfrm>
            <a:off x="1024128" y="2286000"/>
            <a:ext cx="9720073" cy="402336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 name="Google Shape;24;p17"/>
          <p:cNvSpPr txBox="1"/>
          <p:nvPr>
            <p:ph idx="10" type="dt"/>
          </p:nvPr>
        </p:nvSpPr>
        <p:spPr>
          <a:xfrm>
            <a:off x="1024129" y="6470704"/>
            <a:ext cx="2154143" cy="27432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7"/>
          <p:cNvSpPr txBox="1"/>
          <p:nvPr>
            <p:ph idx="11" type="ftr"/>
          </p:nvPr>
        </p:nvSpPr>
        <p:spPr>
          <a:xfrm>
            <a:off x="4842932" y="6470704"/>
            <a:ext cx="5901459" cy="27432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7"/>
          <p:cNvSpPr txBox="1"/>
          <p:nvPr>
            <p:ph idx="12" type="sldNum"/>
          </p:nvPr>
        </p:nvSpPr>
        <p:spPr>
          <a:xfrm>
            <a:off x="10837333" y="6470704"/>
            <a:ext cx="973667" cy="27432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27" name="Shape 27"/>
        <p:cNvGrpSpPr/>
        <p:nvPr/>
      </p:nvGrpSpPr>
      <p:grpSpPr>
        <a:xfrm>
          <a:off x="0" y="0"/>
          <a:ext cx="0" cy="0"/>
          <a:chOff x="0" y="0"/>
          <a:chExt cx="0" cy="0"/>
        </a:xfrm>
      </p:grpSpPr>
      <p:sp>
        <p:nvSpPr>
          <p:cNvPr id="28" name="Google Shape;28;p18"/>
          <p:cNvSpPr/>
          <p:nvPr/>
        </p:nvSpPr>
        <p:spPr>
          <a:xfrm>
            <a:off x="0" y="0"/>
            <a:ext cx="12192000" cy="4572001"/>
          </a:xfrm>
          <a:prstGeom prst="rect">
            <a:avLst/>
          </a:prstGeom>
          <a:solidFill>
            <a:srgbClr val="1D9AA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18"/>
          <p:cNvSpPr/>
          <p:nvPr/>
        </p:nvSpPr>
        <p:spPr>
          <a:xfrm>
            <a:off x="-1" y="0"/>
            <a:ext cx="12192000" cy="4572001"/>
          </a:xfrm>
          <a:custGeom>
            <a:rect b="b" l="l" r="r" t="t"/>
            <a:pathLst>
              <a:path extrusionOk="0" h="4572001" w="12192000">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18"/>
          <p:cNvSpPr txBox="1"/>
          <p:nvPr>
            <p:ph type="title"/>
          </p:nvPr>
        </p:nvSpPr>
        <p:spPr>
          <a:xfrm>
            <a:off x="457200" y="4960137"/>
            <a:ext cx="7772400" cy="1463040"/>
          </a:xfrm>
          <a:prstGeom prst="rect">
            <a:avLst/>
          </a:prstGeom>
          <a:noFill/>
          <a:ln>
            <a:noFill/>
          </a:ln>
        </p:spPr>
        <p:txBody>
          <a:bodyPr anchorCtr="0" anchor="ctr" bIns="45700" lIns="91425" spcFirstLastPara="1" rIns="91425" wrap="square" tIns="45700">
            <a:normAutofit/>
          </a:bodyPr>
          <a:lstStyle>
            <a:lvl1pPr lvl="0" algn="r">
              <a:lnSpc>
                <a:spcPct val="80000"/>
              </a:lnSpc>
              <a:spcBef>
                <a:spcPts val="0"/>
              </a:spcBef>
              <a:spcAft>
                <a:spcPts val="0"/>
              </a:spcAft>
              <a:buClr>
                <a:srgbClr val="0C0C0C"/>
              </a:buClr>
              <a:buSzPts val="5000"/>
              <a:buFont typeface="Twentieth Century"/>
              <a:buNone/>
              <a:defRPr b="0" sz="5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8"/>
          <p:cNvSpPr txBox="1"/>
          <p:nvPr>
            <p:ph idx="1" type="body"/>
          </p:nvPr>
        </p:nvSpPr>
        <p:spPr>
          <a:xfrm>
            <a:off x="8610600" y="4960137"/>
            <a:ext cx="3200400" cy="1463040"/>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SzPts val="1800"/>
              <a:buNone/>
              <a:defRPr sz="1800">
                <a:solidFill>
                  <a:srgbClr val="0C0C0C"/>
                </a:solidFill>
              </a:defRPr>
            </a:lvl1pPr>
            <a:lvl2pPr indent="-228600" lvl="1" marL="914400" algn="l">
              <a:lnSpc>
                <a:spcPct val="90000"/>
              </a:lnSpc>
              <a:spcBef>
                <a:spcPts val="200"/>
              </a:spcBef>
              <a:spcAft>
                <a:spcPts val="0"/>
              </a:spcAft>
              <a:buSzPts val="1800"/>
              <a:buNone/>
              <a:defRPr sz="1800">
                <a:solidFill>
                  <a:srgbClr val="888888"/>
                </a:solidFill>
              </a:defRPr>
            </a:lvl2pPr>
            <a:lvl3pPr indent="-228600" lvl="2" marL="1371600" algn="l">
              <a:lnSpc>
                <a:spcPct val="90000"/>
              </a:lnSpc>
              <a:spcBef>
                <a:spcPts val="400"/>
              </a:spcBef>
              <a:spcAft>
                <a:spcPts val="0"/>
              </a:spcAft>
              <a:buSzPts val="1600"/>
              <a:buNone/>
              <a:defRPr sz="1600">
                <a:solidFill>
                  <a:srgbClr val="888888"/>
                </a:solidFill>
              </a:defRPr>
            </a:lvl3pPr>
            <a:lvl4pPr indent="-228600" lvl="3" marL="1828800" algn="l">
              <a:lnSpc>
                <a:spcPct val="90000"/>
              </a:lnSpc>
              <a:spcBef>
                <a:spcPts val="400"/>
              </a:spcBef>
              <a:spcAft>
                <a:spcPts val="0"/>
              </a:spcAft>
              <a:buSzPts val="1400"/>
              <a:buNone/>
              <a:defRPr sz="1400">
                <a:solidFill>
                  <a:srgbClr val="888888"/>
                </a:solidFill>
              </a:defRPr>
            </a:lvl4pPr>
            <a:lvl5pPr indent="-228600" lvl="4" marL="2286000" algn="l">
              <a:lnSpc>
                <a:spcPct val="90000"/>
              </a:lnSpc>
              <a:spcBef>
                <a:spcPts val="400"/>
              </a:spcBef>
              <a:spcAft>
                <a:spcPts val="0"/>
              </a:spcAft>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sp>
        <p:nvSpPr>
          <p:cNvPr id="32" name="Google Shape;32;p18"/>
          <p:cNvSpPr txBox="1"/>
          <p:nvPr>
            <p:ph idx="10" type="dt"/>
          </p:nvPr>
        </p:nvSpPr>
        <p:spPr>
          <a:xfrm>
            <a:off x="1024129" y="6470704"/>
            <a:ext cx="2154143" cy="27432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18"/>
          <p:cNvSpPr txBox="1"/>
          <p:nvPr>
            <p:ph idx="11" type="ftr"/>
          </p:nvPr>
        </p:nvSpPr>
        <p:spPr>
          <a:xfrm>
            <a:off x="4842932" y="6470704"/>
            <a:ext cx="5901459" cy="27432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18"/>
          <p:cNvSpPr txBox="1"/>
          <p:nvPr>
            <p:ph idx="12" type="sldNum"/>
          </p:nvPr>
        </p:nvSpPr>
        <p:spPr>
          <a:xfrm>
            <a:off x="10837333" y="6470704"/>
            <a:ext cx="973667" cy="27432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cxnSp>
        <p:nvCxnSpPr>
          <p:cNvPr id="35" name="Google Shape;35;p18"/>
          <p:cNvCxnSpPr/>
          <p:nvPr/>
        </p:nvCxnSpPr>
        <p:spPr>
          <a:xfrm rot="10800000">
            <a:off x="8386843" y="5264106"/>
            <a:ext cx="0" cy="914400"/>
          </a:xfrm>
          <a:prstGeom prst="straightConnector1">
            <a:avLst/>
          </a:prstGeom>
          <a:noFill/>
          <a:ln cap="flat" cmpd="sng" w="19050">
            <a:solidFill>
              <a:srgbClr val="1482AB"/>
            </a:solidFill>
            <a:prstDash val="solid"/>
            <a:round/>
            <a:headEnd len="sm" w="sm" type="none"/>
            <a:tailEnd len="sm" w="sm"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6" name="Shape 36"/>
        <p:cNvGrpSpPr/>
        <p:nvPr/>
      </p:nvGrpSpPr>
      <p:grpSpPr>
        <a:xfrm>
          <a:off x="0" y="0"/>
          <a:ext cx="0" cy="0"/>
          <a:chOff x="0" y="0"/>
          <a:chExt cx="0" cy="0"/>
        </a:xfrm>
      </p:grpSpPr>
      <p:sp>
        <p:nvSpPr>
          <p:cNvPr id="37" name="Google Shape;37;p19"/>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0C0C0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9"/>
          <p:cNvSpPr txBox="1"/>
          <p:nvPr>
            <p:ph idx="1" type="body"/>
          </p:nvPr>
        </p:nvSpPr>
        <p:spPr>
          <a:xfrm>
            <a:off x="1024127" y="2286000"/>
            <a:ext cx="4754880" cy="402336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 name="Google Shape;39;p19"/>
          <p:cNvSpPr txBox="1"/>
          <p:nvPr>
            <p:ph idx="2" type="body"/>
          </p:nvPr>
        </p:nvSpPr>
        <p:spPr>
          <a:xfrm>
            <a:off x="5989320" y="2286000"/>
            <a:ext cx="4754880" cy="402336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0" name="Google Shape;40;p19"/>
          <p:cNvSpPr txBox="1"/>
          <p:nvPr>
            <p:ph idx="10" type="dt"/>
          </p:nvPr>
        </p:nvSpPr>
        <p:spPr>
          <a:xfrm>
            <a:off x="1024129" y="6470704"/>
            <a:ext cx="2154143" cy="27432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19"/>
          <p:cNvSpPr txBox="1"/>
          <p:nvPr>
            <p:ph idx="11" type="ftr"/>
          </p:nvPr>
        </p:nvSpPr>
        <p:spPr>
          <a:xfrm>
            <a:off x="4842932" y="6470704"/>
            <a:ext cx="5901459" cy="27432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9"/>
          <p:cNvSpPr txBox="1"/>
          <p:nvPr>
            <p:ph idx="12" type="sldNum"/>
          </p:nvPr>
        </p:nvSpPr>
        <p:spPr>
          <a:xfrm>
            <a:off x="10837333" y="6470704"/>
            <a:ext cx="973667" cy="27432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3" name="Shape 43"/>
        <p:cNvGrpSpPr/>
        <p:nvPr/>
      </p:nvGrpSpPr>
      <p:grpSpPr>
        <a:xfrm>
          <a:off x="0" y="0"/>
          <a:ext cx="0" cy="0"/>
          <a:chOff x="0" y="0"/>
          <a:chExt cx="0" cy="0"/>
        </a:xfrm>
      </p:grpSpPr>
      <p:sp>
        <p:nvSpPr>
          <p:cNvPr id="44" name="Google Shape;44;p20"/>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0C0C0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20"/>
          <p:cNvSpPr txBox="1"/>
          <p:nvPr>
            <p:ph idx="1" type="body"/>
          </p:nvPr>
        </p:nvSpPr>
        <p:spPr>
          <a:xfrm>
            <a:off x="1024128" y="2179636"/>
            <a:ext cx="4754880" cy="822960"/>
          </a:xfrm>
          <a:prstGeom prst="rect">
            <a:avLst/>
          </a:prstGeom>
          <a:noFill/>
          <a:ln>
            <a:noFill/>
          </a:ln>
        </p:spPr>
        <p:txBody>
          <a:bodyPr anchorCtr="0" anchor="ctr" bIns="45700" lIns="137150" spcFirstLastPara="1" rIns="137150" wrap="square" tIns="45700">
            <a:normAutofit/>
          </a:bodyPr>
          <a:lstStyle>
            <a:lvl1pPr indent="-228600" lvl="0" marL="457200" algn="l">
              <a:lnSpc>
                <a:spcPct val="90000"/>
              </a:lnSpc>
              <a:spcBef>
                <a:spcPts val="0"/>
              </a:spcBef>
              <a:spcAft>
                <a:spcPts val="0"/>
              </a:spcAft>
              <a:buSzPts val="2300"/>
              <a:buNone/>
              <a:defRPr b="0" sz="2300" cap="none">
                <a:solidFill>
                  <a:schemeClr val="accent1"/>
                </a:solidFill>
                <a:latin typeface="Twentieth Century"/>
                <a:ea typeface="Twentieth Century"/>
                <a:cs typeface="Twentieth Century"/>
                <a:sym typeface="Twentieth Century"/>
              </a:defRPr>
            </a:lvl1pPr>
            <a:lvl2pPr indent="-228600" lvl="1" marL="914400" algn="l">
              <a:lnSpc>
                <a:spcPct val="90000"/>
              </a:lnSpc>
              <a:spcBef>
                <a:spcPts val="200"/>
              </a:spcBef>
              <a:spcAft>
                <a:spcPts val="0"/>
              </a:spcAft>
              <a:buSzPts val="2000"/>
              <a:buNone/>
              <a:defRPr b="1" sz="2000"/>
            </a:lvl2pPr>
            <a:lvl3pPr indent="-228600" lvl="2" marL="1371600" algn="l">
              <a:lnSpc>
                <a:spcPct val="90000"/>
              </a:lnSpc>
              <a:spcBef>
                <a:spcPts val="400"/>
              </a:spcBef>
              <a:spcAft>
                <a:spcPts val="0"/>
              </a:spcAft>
              <a:buSzPts val="1800"/>
              <a:buNone/>
              <a:defRPr b="1" sz="1800"/>
            </a:lvl3pPr>
            <a:lvl4pPr indent="-228600" lvl="3" marL="1828800" algn="l">
              <a:lnSpc>
                <a:spcPct val="90000"/>
              </a:lnSpc>
              <a:spcBef>
                <a:spcPts val="400"/>
              </a:spcBef>
              <a:spcAft>
                <a:spcPts val="0"/>
              </a:spcAft>
              <a:buSzPts val="1600"/>
              <a:buNone/>
              <a:defRPr b="1" sz="1600"/>
            </a:lvl4pPr>
            <a:lvl5pPr indent="-228600" lvl="4" marL="2286000" algn="l">
              <a:lnSpc>
                <a:spcPct val="90000"/>
              </a:lnSpc>
              <a:spcBef>
                <a:spcPts val="400"/>
              </a:spcBef>
              <a:spcAft>
                <a:spcPts val="0"/>
              </a:spcAft>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46" name="Google Shape;46;p20"/>
          <p:cNvSpPr txBox="1"/>
          <p:nvPr>
            <p:ph idx="2" type="body"/>
          </p:nvPr>
        </p:nvSpPr>
        <p:spPr>
          <a:xfrm>
            <a:off x="1024128" y="2967788"/>
            <a:ext cx="4754880" cy="3341572"/>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20"/>
          <p:cNvSpPr txBox="1"/>
          <p:nvPr>
            <p:ph idx="3" type="body"/>
          </p:nvPr>
        </p:nvSpPr>
        <p:spPr>
          <a:xfrm>
            <a:off x="5990888" y="2179636"/>
            <a:ext cx="4754880" cy="822960"/>
          </a:xfrm>
          <a:prstGeom prst="rect">
            <a:avLst/>
          </a:prstGeom>
          <a:noFill/>
          <a:ln>
            <a:noFill/>
          </a:ln>
        </p:spPr>
        <p:txBody>
          <a:bodyPr anchorCtr="0" anchor="ctr" bIns="45700" lIns="137150" spcFirstLastPara="1" rIns="137150" wrap="square" tIns="45700">
            <a:normAutofit/>
          </a:bodyPr>
          <a:lstStyle>
            <a:lvl1pPr indent="-228600" lvl="0" marL="457200" algn="l">
              <a:lnSpc>
                <a:spcPct val="90000"/>
              </a:lnSpc>
              <a:spcBef>
                <a:spcPts val="0"/>
              </a:spcBef>
              <a:spcAft>
                <a:spcPts val="0"/>
              </a:spcAft>
              <a:buSzPts val="2300"/>
              <a:buNone/>
              <a:defRPr b="0" sz="2300" cap="none">
                <a:solidFill>
                  <a:schemeClr val="accent1"/>
                </a:solidFill>
                <a:latin typeface="Twentieth Century"/>
                <a:ea typeface="Twentieth Century"/>
                <a:cs typeface="Twentieth Century"/>
                <a:sym typeface="Twentieth Century"/>
              </a:defRPr>
            </a:lvl1pPr>
            <a:lvl2pPr indent="-228600" lvl="1" marL="914400" algn="l">
              <a:lnSpc>
                <a:spcPct val="90000"/>
              </a:lnSpc>
              <a:spcBef>
                <a:spcPts val="200"/>
              </a:spcBef>
              <a:spcAft>
                <a:spcPts val="0"/>
              </a:spcAft>
              <a:buSzPts val="2000"/>
              <a:buNone/>
              <a:defRPr b="1" sz="2000"/>
            </a:lvl2pPr>
            <a:lvl3pPr indent="-228600" lvl="2" marL="1371600" algn="l">
              <a:lnSpc>
                <a:spcPct val="90000"/>
              </a:lnSpc>
              <a:spcBef>
                <a:spcPts val="400"/>
              </a:spcBef>
              <a:spcAft>
                <a:spcPts val="0"/>
              </a:spcAft>
              <a:buSzPts val="1800"/>
              <a:buNone/>
              <a:defRPr b="1" sz="1800"/>
            </a:lvl3pPr>
            <a:lvl4pPr indent="-228600" lvl="3" marL="1828800" algn="l">
              <a:lnSpc>
                <a:spcPct val="90000"/>
              </a:lnSpc>
              <a:spcBef>
                <a:spcPts val="400"/>
              </a:spcBef>
              <a:spcAft>
                <a:spcPts val="0"/>
              </a:spcAft>
              <a:buSzPts val="1600"/>
              <a:buNone/>
              <a:defRPr b="1" sz="1600"/>
            </a:lvl4pPr>
            <a:lvl5pPr indent="-228600" lvl="4" marL="2286000" algn="l">
              <a:lnSpc>
                <a:spcPct val="90000"/>
              </a:lnSpc>
              <a:spcBef>
                <a:spcPts val="400"/>
              </a:spcBef>
              <a:spcAft>
                <a:spcPts val="0"/>
              </a:spcAft>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48" name="Google Shape;48;p20"/>
          <p:cNvSpPr txBox="1"/>
          <p:nvPr>
            <p:ph idx="4" type="body"/>
          </p:nvPr>
        </p:nvSpPr>
        <p:spPr>
          <a:xfrm>
            <a:off x="5990888" y="2967788"/>
            <a:ext cx="4754880" cy="3341572"/>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9" name="Google Shape;49;p20"/>
          <p:cNvSpPr txBox="1"/>
          <p:nvPr>
            <p:ph idx="10" type="dt"/>
          </p:nvPr>
        </p:nvSpPr>
        <p:spPr>
          <a:xfrm>
            <a:off x="1024129" y="6470704"/>
            <a:ext cx="2154143" cy="27432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20"/>
          <p:cNvSpPr txBox="1"/>
          <p:nvPr>
            <p:ph idx="11" type="ftr"/>
          </p:nvPr>
        </p:nvSpPr>
        <p:spPr>
          <a:xfrm>
            <a:off x="4842932" y="6470704"/>
            <a:ext cx="5901459" cy="27432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0"/>
          <p:cNvSpPr txBox="1"/>
          <p:nvPr>
            <p:ph idx="12" type="sldNum"/>
          </p:nvPr>
        </p:nvSpPr>
        <p:spPr>
          <a:xfrm>
            <a:off x="10837333" y="6470704"/>
            <a:ext cx="973667" cy="27432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2" name="Shape 52"/>
        <p:cNvGrpSpPr/>
        <p:nvPr/>
      </p:nvGrpSpPr>
      <p:grpSpPr>
        <a:xfrm>
          <a:off x="0" y="0"/>
          <a:ext cx="0" cy="0"/>
          <a:chOff x="0" y="0"/>
          <a:chExt cx="0" cy="0"/>
        </a:xfrm>
      </p:grpSpPr>
      <p:sp>
        <p:nvSpPr>
          <p:cNvPr id="53" name="Google Shape;53;p21"/>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0C0C0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21"/>
          <p:cNvSpPr txBox="1"/>
          <p:nvPr>
            <p:ph idx="10" type="dt"/>
          </p:nvPr>
        </p:nvSpPr>
        <p:spPr>
          <a:xfrm>
            <a:off x="1024129" y="6470704"/>
            <a:ext cx="2154143" cy="27432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1"/>
          <p:cNvSpPr txBox="1"/>
          <p:nvPr>
            <p:ph idx="11" type="ftr"/>
          </p:nvPr>
        </p:nvSpPr>
        <p:spPr>
          <a:xfrm>
            <a:off x="4842932" y="6470704"/>
            <a:ext cx="5901459" cy="27432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1"/>
          <p:cNvSpPr txBox="1"/>
          <p:nvPr>
            <p:ph idx="12" type="sldNum"/>
          </p:nvPr>
        </p:nvSpPr>
        <p:spPr>
          <a:xfrm>
            <a:off x="10837333" y="6470704"/>
            <a:ext cx="973667" cy="27432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57" name="Shape 57"/>
        <p:cNvGrpSpPr/>
        <p:nvPr/>
      </p:nvGrpSpPr>
      <p:grpSpPr>
        <a:xfrm>
          <a:off x="0" y="0"/>
          <a:ext cx="0" cy="0"/>
          <a:chOff x="0" y="0"/>
          <a:chExt cx="0" cy="0"/>
        </a:xfrm>
      </p:grpSpPr>
      <p:sp>
        <p:nvSpPr>
          <p:cNvPr id="58" name="Google Shape;58;p22"/>
          <p:cNvSpPr txBox="1"/>
          <p:nvPr>
            <p:ph idx="10" type="dt"/>
          </p:nvPr>
        </p:nvSpPr>
        <p:spPr>
          <a:xfrm>
            <a:off x="1024129" y="6470704"/>
            <a:ext cx="2154143" cy="27432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2"/>
          <p:cNvSpPr txBox="1"/>
          <p:nvPr>
            <p:ph idx="11" type="ftr"/>
          </p:nvPr>
        </p:nvSpPr>
        <p:spPr>
          <a:xfrm>
            <a:off x="4842932" y="6470704"/>
            <a:ext cx="5901459" cy="27432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2"/>
          <p:cNvSpPr txBox="1"/>
          <p:nvPr>
            <p:ph idx="12" type="sldNum"/>
          </p:nvPr>
        </p:nvSpPr>
        <p:spPr>
          <a:xfrm>
            <a:off x="10837333" y="6470704"/>
            <a:ext cx="973667" cy="27432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1" name="Shape 61"/>
        <p:cNvGrpSpPr/>
        <p:nvPr/>
      </p:nvGrpSpPr>
      <p:grpSpPr>
        <a:xfrm>
          <a:off x="0" y="0"/>
          <a:ext cx="0" cy="0"/>
          <a:chOff x="0" y="0"/>
          <a:chExt cx="0" cy="0"/>
        </a:xfrm>
      </p:grpSpPr>
      <p:sp>
        <p:nvSpPr>
          <p:cNvPr id="62" name="Google Shape;62;p23"/>
          <p:cNvSpPr txBox="1"/>
          <p:nvPr>
            <p:ph type="title"/>
          </p:nvPr>
        </p:nvSpPr>
        <p:spPr>
          <a:xfrm>
            <a:off x="1024128" y="471509"/>
            <a:ext cx="4389120" cy="1737360"/>
          </a:xfrm>
          <a:prstGeom prst="rect">
            <a:avLst/>
          </a:prstGeom>
          <a:noFill/>
          <a:ln>
            <a:noFill/>
          </a:ln>
        </p:spPr>
        <p:txBody>
          <a:bodyPr anchorCtr="0" anchor="ctr" bIns="45700" lIns="91425" spcFirstLastPara="1" rIns="91425" wrap="square" tIns="45700">
            <a:noAutofit/>
          </a:bodyPr>
          <a:lstStyle>
            <a:lvl1pPr lvl="0" algn="l">
              <a:lnSpc>
                <a:spcPct val="80000"/>
              </a:lnSpc>
              <a:spcBef>
                <a:spcPts val="0"/>
              </a:spcBef>
              <a:spcAft>
                <a:spcPts val="0"/>
              </a:spcAft>
              <a:buClr>
                <a:srgbClr val="0C0C0C"/>
              </a:buClr>
              <a:buSzPts val="4000"/>
              <a:buFont typeface="Twentieth Century"/>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3"/>
          <p:cNvSpPr txBox="1"/>
          <p:nvPr>
            <p:ph idx="1" type="body"/>
          </p:nvPr>
        </p:nvSpPr>
        <p:spPr>
          <a:xfrm>
            <a:off x="5715000" y="822960"/>
            <a:ext cx="5678424" cy="5184648"/>
          </a:xfrm>
          <a:prstGeom prst="rect">
            <a:avLst/>
          </a:prstGeom>
          <a:noFill/>
          <a:ln>
            <a:noFill/>
          </a:ln>
        </p:spPr>
        <p:txBody>
          <a:bodyPr anchorCtr="0" anchor="t" bIns="45700" lIns="45700" spcFirstLastPara="1" rIns="45700" wrap="square" tIns="45700">
            <a:normAutofit/>
          </a:bodyPr>
          <a:lstStyle>
            <a:lvl1pPr indent="-381000" lvl="0" marL="457200" algn="l">
              <a:lnSpc>
                <a:spcPct val="90000"/>
              </a:lnSpc>
              <a:spcBef>
                <a:spcPts val="1200"/>
              </a:spcBef>
              <a:spcAft>
                <a:spcPts val="0"/>
              </a:spcAft>
              <a:buSzPts val="2400"/>
              <a:buChar char=" "/>
              <a:defRPr sz="2400"/>
            </a:lvl1pPr>
            <a:lvl2pPr indent="-355600" lvl="1" marL="914400" algn="l">
              <a:lnSpc>
                <a:spcPct val="90000"/>
              </a:lnSpc>
              <a:spcBef>
                <a:spcPts val="200"/>
              </a:spcBef>
              <a:spcAft>
                <a:spcPts val="0"/>
              </a:spcAft>
              <a:buSzPts val="2000"/>
              <a:buChar char="🢝"/>
              <a:defRPr sz="2000"/>
            </a:lvl2pPr>
            <a:lvl3pPr indent="-330200" lvl="2" marL="1371600" algn="l">
              <a:lnSpc>
                <a:spcPct val="90000"/>
              </a:lnSpc>
              <a:spcBef>
                <a:spcPts val="400"/>
              </a:spcBef>
              <a:spcAft>
                <a:spcPts val="0"/>
              </a:spcAft>
              <a:buSzPts val="1600"/>
              <a:buChar char="🢝"/>
              <a:defRPr sz="1600"/>
            </a:lvl3pPr>
            <a:lvl4pPr indent="-330200" lvl="3" marL="1828800" algn="l">
              <a:lnSpc>
                <a:spcPct val="90000"/>
              </a:lnSpc>
              <a:spcBef>
                <a:spcPts val="400"/>
              </a:spcBef>
              <a:spcAft>
                <a:spcPts val="0"/>
              </a:spcAft>
              <a:buSzPts val="1600"/>
              <a:buChar char="🢝"/>
              <a:defRPr sz="1600"/>
            </a:lvl4pPr>
            <a:lvl5pPr indent="-330200" lvl="4" marL="2286000" algn="l">
              <a:lnSpc>
                <a:spcPct val="90000"/>
              </a:lnSpc>
              <a:spcBef>
                <a:spcPts val="400"/>
              </a:spcBef>
              <a:spcAft>
                <a:spcPts val="0"/>
              </a:spcAft>
              <a:buSzPts val="1600"/>
              <a:buChar char="🢝"/>
              <a:defRPr sz="1600"/>
            </a:lvl5pPr>
            <a:lvl6pPr indent="-330200" lvl="5" marL="2743200" algn="l">
              <a:lnSpc>
                <a:spcPct val="90000"/>
              </a:lnSpc>
              <a:spcBef>
                <a:spcPts val="400"/>
              </a:spcBef>
              <a:spcAft>
                <a:spcPts val="0"/>
              </a:spcAft>
              <a:buSzPts val="1600"/>
              <a:buChar char="🢝"/>
              <a:defRPr sz="1600"/>
            </a:lvl6pPr>
            <a:lvl7pPr indent="-330200" lvl="6" marL="3200400" algn="l">
              <a:lnSpc>
                <a:spcPct val="90000"/>
              </a:lnSpc>
              <a:spcBef>
                <a:spcPts val="400"/>
              </a:spcBef>
              <a:spcAft>
                <a:spcPts val="0"/>
              </a:spcAft>
              <a:buSzPts val="1600"/>
              <a:buChar char="🢝"/>
              <a:defRPr sz="1600"/>
            </a:lvl7pPr>
            <a:lvl8pPr indent="-330200" lvl="7" marL="3657600" algn="l">
              <a:lnSpc>
                <a:spcPct val="90000"/>
              </a:lnSpc>
              <a:spcBef>
                <a:spcPts val="400"/>
              </a:spcBef>
              <a:spcAft>
                <a:spcPts val="0"/>
              </a:spcAft>
              <a:buSzPts val="1600"/>
              <a:buChar char="🢝"/>
              <a:defRPr sz="1600"/>
            </a:lvl8pPr>
            <a:lvl9pPr indent="-330200" lvl="8" marL="4114800" algn="l">
              <a:lnSpc>
                <a:spcPct val="90000"/>
              </a:lnSpc>
              <a:spcBef>
                <a:spcPts val="400"/>
              </a:spcBef>
              <a:spcAft>
                <a:spcPts val="400"/>
              </a:spcAft>
              <a:buSzPts val="1600"/>
              <a:buChar char="🢝"/>
              <a:defRPr sz="1600"/>
            </a:lvl9pPr>
          </a:lstStyle>
          <a:p/>
        </p:txBody>
      </p:sp>
      <p:sp>
        <p:nvSpPr>
          <p:cNvPr id="64" name="Google Shape;64;p23"/>
          <p:cNvSpPr txBox="1"/>
          <p:nvPr>
            <p:ph idx="2" type="body"/>
          </p:nvPr>
        </p:nvSpPr>
        <p:spPr>
          <a:xfrm>
            <a:off x="1024128" y="2257506"/>
            <a:ext cx="4389120" cy="3762294"/>
          </a:xfrm>
          <a:prstGeom prst="rect">
            <a:avLst/>
          </a:prstGeom>
          <a:noFill/>
          <a:ln>
            <a:noFill/>
          </a:ln>
        </p:spPr>
        <p:txBody>
          <a:bodyPr anchorCtr="0" anchor="t" bIns="45700" lIns="91425" spcFirstLastPara="1" rIns="91425" wrap="square" tIns="45700">
            <a:normAutofit/>
          </a:bodyPr>
          <a:lstStyle>
            <a:lvl1pPr indent="-228600" lvl="0" marL="457200" algn="l">
              <a:lnSpc>
                <a:spcPct val="108000"/>
              </a:lnSpc>
              <a:spcBef>
                <a:spcPts val="600"/>
              </a:spcBef>
              <a:spcAft>
                <a:spcPts val="0"/>
              </a:spcAft>
              <a:buSzPts val="1600"/>
              <a:buNone/>
              <a:defRPr sz="1600"/>
            </a:lvl1pPr>
            <a:lvl2pPr indent="-228600" lvl="1" marL="914400" algn="l">
              <a:lnSpc>
                <a:spcPct val="90000"/>
              </a:lnSpc>
              <a:spcBef>
                <a:spcPts val="200"/>
              </a:spcBef>
              <a:spcAft>
                <a:spcPts val="0"/>
              </a:spcAft>
              <a:buSzPts val="1200"/>
              <a:buNone/>
              <a:defRPr sz="1200"/>
            </a:lvl2pPr>
            <a:lvl3pPr indent="-228600" lvl="2" marL="1371600" algn="l">
              <a:lnSpc>
                <a:spcPct val="90000"/>
              </a:lnSpc>
              <a:spcBef>
                <a:spcPts val="400"/>
              </a:spcBef>
              <a:spcAft>
                <a:spcPts val="0"/>
              </a:spcAft>
              <a:buSzPts val="1000"/>
              <a:buNone/>
              <a:defRPr sz="1000"/>
            </a:lvl3pPr>
            <a:lvl4pPr indent="-228600" lvl="3" marL="1828800" algn="l">
              <a:lnSpc>
                <a:spcPct val="90000"/>
              </a:lnSpc>
              <a:spcBef>
                <a:spcPts val="400"/>
              </a:spcBef>
              <a:spcAft>
                <a:spcPts val="0"/>
              </a:spcAft>
              <a:buSzPts val="900"/>
              <a:buNone/>
              <a:defRPr sz="900"/>
            </a:lvl4pPr>
            <a:lvl5pPr indent="-228600" lvl="4" marL="2286000" algn="l">
              <a:lnSpc>
                <a:spcPct val="90000"/>
              </a:lnSpc>
              <a:spcBef>
                <a:spcPts val="400"/>
              </a:spcBef>
              <a:spcAft>
                <a:spcPts val="0"/>
              </a:spcAft>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65" name="Google Shape;65;p23"/>
          <p:cNvSpPr txBox="1"/>
          <p:nvPr>
            <p:ph idx="10" type="dt"/>
          </p:nvPr>
        </p:nvSpPr>
        <p:spPr>
          <a:xfrm>
            <a:off x="1024129" y="6470704"/>
            <a:ext cx="2154143" cy="27432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3"/>
          <p:cNvSpPr txBox="1"/>
          <p:nvPr>
            <p:ph idx="11" type="ftr"/>
          </p:nvPr>
        </p:nvSpPr>
        <p:spPr>
          <a:xfrm>
            <a:off x="4842932" y="6470704"/>
            <a:ext cx="5901459" cy="27432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3"/>
          <p:cNvSpPr txBox="1"/>
          <p:nvPr>
            <p:ph idx="12" type="sldNum"/>
          </p:nvPr>
        </p:nvSpPr>
        <p:spPr>
          <a:xfrm>
            <a:off x="10837333" y="6470704"/>
            <a:ext cx="973667" cy="27432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68" name="Shape 68"/>
        <p:cNvGrpSpPr/>
        <p:nvPr/>
      </p:nvGrpSpPr>
      <p:grpSpPr>
        <a:xfrm>
          <a:off x="0" y="0"/>
          <a:ext cx="0" cy="0"/>
          <a:chOff x="0" y="0"/>
          <a:chExt cx="0" cy="0"/>
        </a:xfrm>
      </p:grpSpPr>
      <p:sp>
        <p:nvSpPr>
          <p:cNvPr id="69" name="Google Shape;69;p24"/>
          <p:cNvSpPr txBox="1"/>
          <p:nvPr>
            <p:ph type="title"/>
          </p:nvPr>
        </p:nvSpPr>
        <p:spPr>
          <a:xfrm>
            <a:off x="457200" y="4960138"/>
            <a:ext cx="7772400" cy="1463040"/>
          </a:xfrm>
          <a:prstGeom prst="rect">
            <a:avLst/>
          </a:prstGeom>
          <a:noFill/>
          <a:ln>
            <a:noFill/>
          </a:ln>
        </p:spPr>
        <p:txBody>
          <a:bodyPr anchorCtr="0" anchor="ctr" bIns="45700" lIns="91425" spcFirstLastPara="1" rIns="91425" wrap="square" tIns="45700">
            <a:normAutofit/>
          </a:bodyPr>
          <a:lstStyle>
            <a:lvl1pPr lvl="0" algn="r">
              <a:lnSpc>
                <a:spcPct val="80000"/>
              </a:lnSpc>
              <a:spcBef>
                <a:spcPts val="0"/>
              </a:spcBef>
              <a:spcAft>
                <a:spcPts val="0"/>
              </a:spcAft>
              <a:buClr>
                <a:srgbClr val="0C0C0C"/>
              </a:buClr>
              <a:buSzPts val="5000"/>
              <a:buFont typeface="Twentieth Century"/>
              <a:buNone/>
              <a:defRPr sz="5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4"/>
          <p:cNvSpPr/>
          <p:nvPr>
            <p:ph idx="2" type="pic"/>
          </p:nvPr>
        </p:nvSpPr>
        <p:spPr>
          <a:xfrm>
            <a:off x="0" y="-1"/>
            <a:ext cx="12188952" cy="4572000"/>
          </a:xfrm>
          <a:prstGeom prst="rect">
            <a:avLst/>
          </a:prstGeom>
          <a:solidFill>
            <a:srgbClr val="76CEEF"/>
          </a:solidFill>
          <a:ln>
            <a:noFill/>
          </a:ln>
        </p:spPr>
      </p:sp>
      <p:sp>
        <p:nvSpPr>
          <p:cNvPr id="71" name="Google Shape;71;p24"/>
          <p:cNvSpPr txBox="1"/>
          <p:nvPr>
            <p:ph idx="1" type="body"/>
          </p:nvPr>
        </p:nvSpPr>
        <p:spPr>
          <a:xfrm>
            <a:off x="8610600" y="4960138"/>
            <a:ext cx="3200400" cy="1463040"/>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SzPts val="1800"/>
              <a:buNone/>
              <a:defRPr sz="1800">
                <a:solidFill>
                  <a:srgbClr val="0C0C0C"/>
                </a:solidFill>
              </a:defRPr>
            </a:lvl1pPr>
            <a:lvl2pPr indent="-228600" lvl="1" marL="914400" algn="l">
              <a:lnSpc>
                <a:spcPct val="90000"/>
              </a:lnSpc>
              <a:spcBef>
                <a:spcPts val="200"/>
              </a:spcBef>
              <a:spcAft>
                <a:spcPts val="0"/>
              </a:spcAft>
              <a:buSzPts val="1400"/>
              <a:buNone/>
              <a:defRPr sz="1400"/>
            </a:lvl2pPr>
            <a:lvl3pPr indent="-228600" lvl="2" marL="1371600" algn="l">
              <a:lnSpc>
                <a:spcPct val="90000"/>
              </a:lnSpc>
              <a:spcBef>
                <a:spcPts val="400"/>
              </a:spcBef>
              <a:spcAft>
                <a:spcPts val="0"/>
              </a:spcAft>
              <a:buSzPts val="1200"/>
              <a:buNone/>
              <a:defRPr sz="1200"/>
            </a:lvl3pPr>
            <a:lvl4pPr indent="-228600" lvl="3" marL="1828800" algn="l">
              <a:lnSpc>
                <a:spcPct val="90000"/>
              </a:lnSpc>
              <a:spcBef>
                <a:spcPts val="400"/>
              </a:spcBef>
              <a:spcAft>
                <a:spcPts val="0"/>
              </a:spcAft>
              <a:buSzPts val="1000"/>
              <a:buNone/>
              <a:defRPr sz="1000"/>
            </a:lvl4pPr>
            <a:lvl5pPr indent="-228600" lvl="4" marL="2286000" algn="l">
              <a:lnSpc>
                <a:spcPct val="90000"/>
              </a:lnSpc>
              <a:spcBef>
                <a:spcPts val="400"/>
              </a:spcBef>
              <a:spcAft>
                <a:spcPts val="0"/>
              </a:spcAft>
              <a:buSzPts val="1000"/>
              <a:buNone/>
              <a:defRPr sz="1000"/>
            </a:lvl5pPr>
            <a:lvl6pPr indent="-228600" lvl="5" marL="2743200" algn="l">
              <a:lnSpc>
                <a:spcPct val="90000"/>
              </a:lnSpc>
              <a:spcBef>
                <a:spcPts val="400"/>
              </a:spcBef>
              <a:spcAft>
                <a:spcPts val="0"/>
              </a:spcAft>
              <a:buSzPts val="1000"/>
              <a:buNone/>
              <a:defRPr sz="1000"/>
            </a:lvl6pPr>
            <a:lvl7pPr indent="-228600" lvl="6" marL="3200400" algn="l">
              <a:lnSpc>
                <a:spcPct val="90000"/>
              </a:lnSpc>
              <a:spcBef>
                <a:spcPts val="400"/>
              </a:spcBef>
              <a:spcAft>
                <a:spcPts val="0"/>
              </a:spcAft>
              <a:buSzPts val="1000"/>
              <a:buNone/>
              <a:defRPr sz="1000"/>
            </a:lvl7pPr>
            <a:lvl8pPr indent="-228600" lvl="7" marL="3657600" algn="l">
              <a:lnSpc>
                <a:spcPct val="90000"/>
              </a:lnSpc>
              <a:spcBef>
                <a:spcPts val="400"/>
              </a:spcBef>
              <a:spcAft>
                <a:spcPts val="0"/>
              </a:spcAft>
              <a:buSzPts val="1000"/>
              <a:buNone/>
              <a:defRPr sz="1000"/>
            </a:lvl8pPr>
            <a:lvl9pPr indent="-228600" lvl="8" marL="4114800" algn="l">
              <a:lnSpc>
                <a:spcPct val="90000"/>
              </a:lnSpc>
              <a:spcBef>
                <a:spcPts val="400"/>
              </a:spcBef>
              <a:spcAft>
                <a:spcPts val="400"/>
              </a:spcAft>
              <a:buSzPts val="1000"/>
              <a:buNone/>
              <a:defRPr sz="1000"/>
            </a:lvl9pPr>
          </a:lstStyle>
          <a:p/>
        </p:txBody>
      </p:sp>
      <p:sp>
        <p:nvSpPr>
          <p:cNvPr id="72" name="Google Shape;72;p24"/>
          <p:cNvSpPr txBox="1"/>
          <p:nvPr>
            <p:ph idx="10" type="dt"/>
          </p:nvPr>
        </p:nvSpPr>
        <p:spPr>
          <a:xfrm>
            <a:off x="1024129" y="6470704"/>
            <a:ext cx="2154143" cy="27432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4"/>
          <p:cNvSpPr txBox="1"/>
          <p:nvPr>
            <p:ph idx="11" type="ftr"/>
          </p:nvPr>
        </p:nvSpPr>
        <p:spPr>
          <a:xfrm>
            <a:off x="4842932" y="6470704"/>
            <a:ext cx="5901459" cy="27432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4"/>
          <p:cNvSpPr txBox="1"/>
          <p:nvPr>
            <p:ph idx="12" type="sldNum"/>
          </p:nvPr>
        </p:nvSpPr>
        <p:spPr>
          <a:xfrm>
            <a:off x="10837333" y="6470704"/>
            <a:ext cx="973667" cy="27432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cxnSp>
        <p:nvCxnSpPr>
          <p:cNvPr id="75" name="Google Shape;75;p24"/>
          <p:cNvCxnSpPr/>
          <p:nvPr/>
        </p:nvCxnSpPr>
        <p:spPr>
          <a:xfrm rot="10800000">
            <a:off x="8386843" y="5264106"/>
            <a:ext cx="0" cy="914400"/>
          </a:xfrm>
          <a:prstGeom prst="straightConnector1">
            <a:avLst/>
          </a:prstGeom>
          <a:noFill/>
          <a:ln cap="flat" cmpd="sng" w="19050">
            <a:solidFill>
              <a:schemeClr val="accent1"/>
            </a:solidFill>
            <a:prstDash val="solid"/>
            <a:round/>
            <a:headEnd len="sm" w="sm" type="none"/>
            <a:tailEnd len="sm" w="sm"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6" name="Shape 76"/>
        <p:cNvGrpSpPr/>
        <p:nvPr/>
      </p:nvGrpSpPr>
      <p:grpSpPr>
        <a:xfrm>
          <a:off x="0" y="0"/>
          <a:ext cx="0" cy="0"/>
          <a:chOff x="0" y="0"/>
          <a:chExt cx="0" cy="0"/>
        </a:xfrm>
      </p:grpSpPr>
      <p:sp>
        <p:nvSpPr>
          <p:cNvPr id="77" name="Google Shape;77;p25"/>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0C0C0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5"/>
          <p:cNvSpPr txBox="1"/>
          <p:nvPr>
            <p:ph idx="1" type="body"/>
          </p:nvPr>
        </p:nvSpPr>
        <p:spPr>
          <a:xfrm rot="5400000">
            <a:off x="3872485" y="-562356"/>
            <a:ext cx="4023360" cy="9720073"/>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9" name="Google Shape;79;p25"/>
          <p:cNvSpPr txBox="1"/>
          <p:nvPr>
            <p:ph idx="10" type="dt"/>
          </p:nvPr>
        </p:nvSpPr>
        <p:spPr>
          <a:xfrm>
            <a:off x="1024129" y="6470704"/>
            <a:ext cx="2154143" cy="27432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5"/>
          <p:cNvSpPr txBox="1"/>
          <p:nvPr>
            <p:ph idx="11" type="ftr"/>
          </p:nvPr>
        </p:nvSpPr>
        <p:spPr>
          <a:xfrm>
            <a:off x="4842932" y="6470704"/>
            <a:ext cx="5901459" cy="27432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25"/>
          <p:cNvSpPr txBox="1"/>
          <p:nvPr>
            <p:ph idx="12" type="sldNum"/>
          </p:nvPr>
        </p:nvSpPr>
        <p:spPr>
          <a:xfrm>
            <a:off x="10837333" y="6470704"/>
            <a:ext cx="973667" cy="27432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82" name="Shape 82"/>
        <p:cNvGrpSpPr/>
        <p:nvPr/>
      </p:nvGrpSpPr>
      <p:grpSpPr>
        <a:xfrm>
          <a:off x="0" y="0"/>
          <a:ext cx="0" cy="0"/>
          <a:chOff x="0" y="0"/>
          <a:chExt cx="0" cy="0"/>
        </a:xfrm>
      </p:grpSpPr>
      <p:sp>
        <p:nvSpPr>
          <p:cNvPr id="83" name="Google Shape;83;p26"/>
          <p:cNvSpPr txBox="1"/>
          <p:nvPr>
            <p:ph type="title"/>
          </p:nvPr>
        </p:nvSpPr>
        <p:spPr>
          <a:xfrm rot="5400000">
            <a:off x="7334251" y="2152650"/>
            <a:ext cx="5410200" cy="2628900"/>
          </a:xfrm>
          <a:prstGeom prst="rect">
            <a:avLst/>
          </a:prstGeom>
          <a:noFill/>
          <a:ln>
            <a:noFill/>
          </a:ln>
        </p:spPr>
        <p:txBody>
          <a:bodyPr anchorCtr="0" anchor="ctr" bIns="91425" lIns="45700" spcFirstLastPara="1" rIns="45700" wrap="square" tIns="91425">
            <a:normAutofit/>
          </a:bodyPr>
          <a:lstStyle>
            <a:lvl1pPr lvl="0" algn="l">
              <a:lnSpc>
                <a:spcPct val="80000"/>
              </a:lnSpc>
              <a:spcBef>
                <a:spcPts val="0"/>
              </a:spcBef>
              <a:spcAft>
                <a:spcPts val="0"/>
              </a:spcAft>
              <a:buClr>
                <a:srgbClr val="0C0C0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26"/>
          <p:cNvSpPr txBox="1"/>
          <p:nvPr>
            <p:ph idx="1" type="body"/>
          </p:nvPr>
        </p:nvSpPr>
        <p:spPr>
          <a:xfrm rot="5400000">
            <a:off x="2076451" y="-323850"/>
            <a:ext cx="5410200" cy="758190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5" name="Google Shape;85;p26"/>
          <p:cNvSpPr txBox="1"/>
          <p:nvPr>
            <p:ph idx="10" type="dt"/>
          </p:nvPr>
        </p:nvSpPr>
        <p:spPr>
          <a:xfrm>
            <a:off x="1024129" y="6470704"/>
            <a:ext cx="2154143" cy="27432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26"/>
          <p:cNvSpPr txBox="1"/>
          <p:nvPr>
            <p:ph idx="11" type="ftr"/>
          </p:nvPr>
        </p:nvSpPr>
        <p:spPr>
          <a:xfrm>
            <a:off x="4842932" y="6470704"/>
            <a:ext cx="5901459" cy="27432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26"/>
          <p:cNvSpPr txBox="1"/>
          <p:nvPr>
            <p:ph idx="12" type="sldNum"/>
          </p:nvPr>
        </p:nvSpPr>
        <p:spPr>
          <a:xfrm>
            <a:off x="10837333" y="6470704"/>
            <a:ext cx="973667" cy="27432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cxnSp>
        <p:nvCxnSpPr>
          <p:cNvPr id="88" name="Google Shape;88;p26"/>
          <p:cNvCxnSpPr/>
          <p:nvPr/>
        </p:nvCxnSpPr>
        <p:spPr>
          <a:xfrm rot="10800000">
            <a:off x="10058400" y="59263"/>
            <a:ext cx="0" cy="914400"/>
          </a:xfrm>
          <a:prstGeom prst="straightConnector1">
            <a:avLst/>
          </a:prstGeom>
          <a:noFill/>
          <a:ln cap="flat" cmpd="sng" w="19050">
            <a:solidFill>
              <a:schemeClr val="accent1"/>
            </a:solidFill>
            <a:prstDash val="solid"/>
            <a:round/>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5"/>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lvl1pPr lvl="0" marR="0" rtl="0" algn="l">
              <a:lnSpc>
                <a:spcPct val="80000"/>
              </a:lnSpc>
              <a:spcBef>
                <a:spcPts val="0"/>
              </a:spcBef>
              <a:spcAft>
                <a:spcPts val="0"/>
              </a:spcAft>
              <a:buClr>
                <a:srgbClr val="0C0C0C"/>
              </a:buClr>
              <a:buSzPts val="5000"/>
              <a:buFont typeface="Twentieth Century"/>
              <a:buNone/>
              <a:defRPr b="0" i="0" sz="5000" u="none" cap="none" strike="noStrike">
                <a:solidFill>
                  <a:srgbClr val="0C0C0C"/>
                </a:solidFill>
                <a:latin typeface="Twentieth Century"/>
                <a:ea typeface="Twentieth Century"/>
                <a:cs typeface="Twentieth Century"/>
                <a:sym typeface="Twentieth Centur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5"/>
          <p:cNvSpPr txBox="1"/>
          <p:nvPr>
            <p:ph idx="1" type="body"/>
          </p:nvPr>
        </p:nvSpPr>
        <p:spPr>
          <a:xfrm>
            <a:off x="1024128" y="2286000"/>
            <a:ext cx="9720073" cy="4023360"/>
          </a:xfrm>
          <a:prstGeom prst="rect">
            <a:avLst/>
          </a:prstGeom>
          <a:noFill/>
          <a:ln>
            <a:noFill/>
          </a:ln>
        </p:spPr>
        <p:txBody>
          <a:bodyPr anchorCtr="0" anchor="t" bIns="45700" lIns="45700" spcFirstLastPara="1" rIns="45700" wrap="square" tIns="45700">
            <a:normAutofit/>
          </a:bodyPr>
          <a:lstStyle>
            <a:lvl1pPr indent="-368300" lvl="0" marL="457200" marR="0" rtl="0" algn="l">
              <a:lnSpc>
                <a:spcPct val="90000"/>
              </a:lnSpc>
              <a:spcBef>
                <a:spcPts val="1200"/>
              </a:spcBef>
              <a:spcAft>
                <a:spcPts val="0"/>
              </a:spcAft>
              <a:buClr>
                <a:schemeClr val="accent1"/>
              </a:buClr>
              <a:buSzPts val="2200"/>
              <a:buFont typeface="Twentieth Century"/>
              <a:buChar char=" "/>
              <a:defRPr b="0" i="0" sz="2200" u="none" cap="none" strike="noStrike">
                <a:solidFill>
                  <a:schemeClr val="dk1"/>
                </a:solidFill>
                <a:latin typeface="Twentieth Century"/>
                <a:ea typeface="Twentieth Century"/>
                <a:cs typeface="Twentieth Century"/>
                <a:sym typeface="Twentieth Century"/>
              </a:defRPr>
            </a:lvl1pPr>
            <a:lvl2pPr indent="-342900" lvl="1" marL="914400" marR="0" rtl="0" algn="l">
              <a:lnSpc>
                <a:spcPct val="90000"/>
              </a:lnSpc>
              <a:spcBef>
                <a:spcPts val="200"/>
              </a:spcBef>
              <a:spcAft>
                <a:spcPts val="0"/>
              </a:spcAft>
              <a:buClr>
                <a:schemeClr val="accent1"/>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2pPr>
            <a:lvl3pPr indent="-317500" lvl="2" marL="1371600" marR="0" rtl="0" algn="l">
              <a:lnSpc>
                <a:spcPct val="90000"/>
              </a:lnSpc>
              <a:spcBef>
                <a:spcPts val="400"/>
              </a:spcBef>
              <a:spcAft>
                <a:spcPts val="0"/>
              </a:spcAft>
              <a:buClr>
                <a:schemeClr val="accent1"/>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3pPr>
            <a:lvl4pPr indent="-317500" lvl="3" marL="1828800" marR="0" rtl="0" algn="l">
              <a:lnSpc>
                <a:spcPct val="90000"/>
              </a:lnSpc>
              <a:spcBef>
                <a:spcPts val="400"/>
              </a:spcBef>
              <a:spcAft>
                <a:spcPts val="0"/>
              </a:spcAft>
              <a:buClr>
                <a:schemeClr val="accent1"/>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4pPr>
            <a:lvl5pPr indent="-317500" lvl="4" marL="2286000" marR="0" rtl="0" algn="l">
              <a:lnSpc>
                <a:spcPct val="90000"/>
              </a:lnSpc>
              <a:spcBef>
                <a:spcPts val="400"/>
              </a:spcBef>
              <a:spcAft>
                <a:spcPts val="0"/>
              </a:spcAft>
              <a:buClr>
                <a:schemeClr val="accent1"/>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5pPr>
            <a:lvl6pPr indent="-317500" lvl="5" marL="2743200" marR="0" rtl="0" algn="l">
              <a:lnSpc>
                <a:spcPct val="90000"/>
              </a:lnSpc>
              <a:spcBef>
                <a:spcPts val="400"/>
              </a:spcBef>
              <a:spcAft>
                <a:spcPts val="0"/>
              </a:spcAft>
              <a:buClr>
                <a:schemeClr val="accent1"/>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6pPr>
            <a:lvl7pPr indent="-317500" lvl="6" marL="3200400" marR="0" rtl="0" algn="l">
              <a:lnSpc>
                <a:spcPct val="90000"/>
              </a:lnSpc>
              <a:spcBef>
                <a:spcPts val="400"/>
              </a:spcBef>
              <a:spcAft>
                <a:spcPts val="0"/>
              </a:spcAft>
              <a:buClr>
                <a:schemeClr val="accent1"/>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7pPr>
            <a:lvl8pPr indent="-317500" lvl="7" marL="3657600" marR="0" rtl="0" algn="l">
              <a:lnSpc>
                <a:spcPct val="90000"/>
              </a:lnSpc>
              <a:spcBef>
                <a:spcPts val="400"/>
              </a:spcBef>
              <a:spcAft>
                <a:spcPts val="0"/>
              </a:spcAft>
              <a:buClr>
                <a:schemeClr val="accent1"/>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8pPr>
            <a:lvl9pPr indent="-317500" lvl="8" marL="4114800" marR="0" rtl="0" algn="l">
              <a:lnSpc>
                <a:spcPct val="90000"/>
              </a:lnSpc>
              <a:spcBef>
                <a:spcPts val="400"/>
              </a:spcBef>
              <a:spcAft>
                <a:spcPts val="400"/>
              </a:spcAft>
              <a:buClr>
                <a:schemeClr val="accent1"/>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9pPr>
          </a:lstStyle>
          <a:p/>
        </p:txBody>
      </p:sp>
      <p:sp>
        <p:nvSpPr>
          <p:cNvPr id="8" name="Google Shape;8;p15"/>
          <p:cNvSpPr txBox="1"/>
          <p:nvPr>
            <p:ph idx="10" type="dt"/>
          </p:nvPr>
        </p:nvSpPr>
        <p:spPr>
          <a:xfrm>
            <a:off x="1024129" y="6470704"/>
            <a:ext cx="2154143" cy="27432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00" u="none" cap="none" strike="noStrike">
                <a:solidFill>
                  <a:srgbClr val="0C0C0C"/>
                </a:solidFill>
                <a:latin typeface="Twentieth Century"/>
                <a:ea typeface="Twentieth Century"/>
                <a:cs typeface="Twentieth Century"/>
                <a:sym typeface="Twentieth Centur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9" name="Google Shape;9;p15"/>
          <p:cNvSpPr txBox="1"/>
          <p:nvPr>
            <p:ph idx="11" type="ftr"/>
          </p:nvPr>
        </p:nvSpPr>
        <p:spPr>
          <a:xfrm>
            <a:off x="4842932" y="6470704"/>
            <a:ext cx="5901459" cy="274320"/>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00" u="none" cap="none" strike="noStrike">
                <a:solidFill>
                  <a:srgbClr val="0C0C0C"/>
                </a:solidFill>
                <a:latin typeface="Twentieth Century"/>
                <a:ea typeface="Twentieth Century"/>
                <a:cs typeface="Twentieth Century"/>
                <a:sym typeface="Twentieth Centur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10" name="Google Shape;10;p15"/>
          <p:cNvSpPr txBox="1"/>
          <p:nvPr>
            <p:ph idx="12" type="sldNum"/>
          </p:nvPr>
        </p:nvSpPr>
        <p:spPr>
          <a:xfrm>
            <a:off x="10837333" y="6470704"/>
            <a:ext cx="973667" cy="27432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1pPr>
            <a:lvl2pPr indent="0" lvl="1" marL="0" marR="0" rtl="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2pPr>
            <a:lvl3pPr indent="0" lvl="2" marL="0" marR="0" rtl="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3pPr>
            <a:lvl4pPr indent="0" lvl="3" marL="0" marR="0" rtl="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4pPr>
            <a:lvl5pPr indent="0" lvl="4" marL="0" marR="0" rtl="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5pPr>
            <a:lvl6pPr indent="0" lvl="5" marL="0" marR="0" rtl="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6pPr>
            <a:lvl7pPr indent="0" lvl="6" marL="0" marR="0" rtl="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7pPr>
            <a:lvl8pPr indent="0" lvl="7" marL="0" marR="0" rtl="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8pPr>
            <a:lvl9pPr indent="0" lvl="8" marL="0" marR="0" rtl="0" algn="l">
              <a:lnSpc>
                <a:spcPct val="100000"/>
              </a:lnSpc>
              <a:spcBef>
                <a:spcPts val="0"/>
              </a:spcBef>
              <a:spcAft>
                <a:spcPts val="0"/>
              </a:spcAft>
              <a:buClr>
                <a:srgbClr val="000000"/>
              </a:buClr>
              <a:buSzPts val="1000"/>
              <a:buFont typeface="Arial"/>
              <a:buNone/>
              <a:defRPr b="0" i="0" sz="1000" u="none" cap="none" strike="noStrike">
                <a:solidFill>
                  <a:srgbClr val="0C0C0C"/>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cxnSp>
        <p:nvCxnSpPr>
          <p:cNvPr id="11" name="Google Shape;11;p15"/>
          <p:cNvCxnSpPr/>
          <p:nvPr/>
        </p:nvCxnSpPr>
        <p:spPr>
          <a:xfrm rot="10800000">
            <a:off x="762000" y="826324"/>
            <a:ext cx="0" cy="914400"/>
          </a:xfrm>
          <a:prstGeom prst="straightConnector1">
            <a:avLst/>
          </a:prstGeom>
          <a:noFill/>
          <a:ln cap="flat" cmpd="sng" w="19050">
            <a:solidFill>
              <a:schemeClr val="accent1"/>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www.phonicsplay.co.uk/" TargetMode="External"/><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cdn.oxfordowl.co.uk/2016/05/05/20/22/32/561/20097_content/index.html?id=ae" TargetMode="Externa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jpg"/><Relationship Id="rId4" Type="http://schemas.openxmlformats.org/officeDocument/2006/relationships/hyperlink" Target="https://docs.google.com/document/d/1w2FMGL3M1VrZsw4LxvlCfUolrQ6sfBiP/edit"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www.bhcps.efspt.org/Learning/Class-Pages-Year-1/" TargetMode="Externa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jpg"/><Relationship Id="rId4" Type="http://schemas.openxmlformats.org/officeDocument/2006/relationships/hyperlink" Target="mailto:graw@bhcps.efspt.org" TargetMode="External"/><Relationship Id="rId5" Type="http://schemas.openxmlformats.org/officeDocument/2006/relationships/hyperlink" Target="mailto:bgove@bhcps.efspt.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
          <p:cNvSpPr txBox="1"/>
          <p:nvPr>
            <p:ph type="ctrTitle"/>
          </p:nvPr>
        </p:nvSpPr>
        <p:spPr>
          <a:xfrm>
            <a:off x="457200" y="4960137"/>
            <a:ext cx="7772400" cy="146304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0C0C0C"/>
              </a:buClr>
              <a:buSzPts val="5000"/>
              <a:buFont typeface="Twentieth Century"/>
              <a:buNone/>
            </a:pPr>
            <a:r>
              <a:rPr lang="en-US"/>
              <a:t>WELCOME TO YEAR 1</a:t>
            </a:r>
            <a:endParaRPr/>
          </a:p>
        </p:txBody>
      </p:sp>
      <p:sp>
        <p:nvSpPr>
          <p:cNvPr id="94" name="Google Shape;94;p1"/>
          <p:cNvSpPr txBox="1"/>
          <p:nvPr>
            <p:ph idx="1" type="subTitle"/>
          </p:nvPr>
        </p:nvSpPr>
        <p:spPr>
          <a:xfrm>
            <a:off x="8610600" y="4960137"/>
            <a:ext cx="3200400" cy="146304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800"/>
              <a:buNone/>
            </a:pPr>
            <a:r>
              <a:rPr lang="en-US"/>
              <a:t>2026-2027</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
          <p:cNvSpPr txBox="1"/>
          <p:nvPr>
            <p:ph type="title"/>
          </p:nvPr>
        </p:nvSpPr>
        <p:spPr>
          <a:xfrm>
            <a:off x="1024178" y="173741"/>
            <a:ext cx="9720000" cy="14997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5000"/>
              <a:buFont typeface="Twentieth Century"/>
              <a:buNone/>
            </a:pPr>
            <a:r>
              <a:rPr lang="en-US"/>
              <a:t>TEACHERS</a:t>
            </a:r>
            <a:endParaRPr/>
          </a:p>
        </p:txBody>
      </p:sp>
      <p:graphicFrame>
        <p:nvGraphicFramePr>
          <p:cNvPr id="100" name="Google Shape;100;p2"/>
          <p:cNvGraphicFramePr/>
          <p:nvPr/>
        </p:nvGraphicFramePr>
        <p:xfrm>
          <a:off x="1103728" y="1399677"/>
          <a:ext cx="3000000" cy="3000000"/>
        </p:xfrm>
        <a:graphic>
          <a:graphicData uri="http://schemas.openxmlformats.org/drawingml/2006/table">
            <a:tbl>
              <a:tblPr bandRow="1" firstRow="1">
                <a:noFill/>
                <a:tableStyleId>{AFEB6D65-45F7-499F-AA4F-6C65131423F0}</a:tableStyleId>
              </a:tblPr>
              <a:tblGrid>
                <a:gridCol w="4567925"/>
                <a:gridCol w="4567925"/>
              </a:tblGrid>
              <a:tr h="789150">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solidFill>
                            <a:srgbClr val="0000FF"/>
                          </a:solidFill>
                        </a:rPr>
                        <a:t>1G</a:t>
                      </a:r>
                      <a:endParaRPr sz="1400" u="none" cap="none" strike="noStrike">
                        <a:solidFill>
                          <a:srgbClr val="0000FF"/>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solidFill>
                            <a:srgbClr val="32B861"/>
                          </a:solidFill>
                        </a:rPr>
                        <a:t>1B</a:t>
                      </a:r>
                      <a:endParaRPr sz="1400" u="none" cap="none" strike="noStrike">
                        <a:solidFill>
                          <a:srgbClr val="32B861"/>
                        </a:solidFill>
                      </a:endParaRPr>
                    </a:p>
                  </a:txBody>
                  <a:tcPr marT="45725" marB="45725" marR="91450" marL="91450">
                    <a:lnL cap="flat" cmpd="sng" w="12700">
                      <a:solidFill>
                        <a:schemeClr val="dk1"/>
                      </a:solidFill>
                      <a:prstDash val="solid"/>
                      <a:round/>
                      <a:headEnd len="sm" w="sm" type="none"/>
                      <a:tailEnd len="sm" w="sm" type="none"/>
                    </a:lnL>
                  </a:tcPr>
                </a:tc>
              </a:tr>
              <a:tr h="789150">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solidFill>
                            <a:srgbClr val="0000FF"/>
                          </a:solidFill>
                        </a:rPr>
                        <a:t>Gemma Raw</a:t>
                      </a:r>
                      <a:endParaRPr sz="2800" u="none" cap="none" strike="noStrike">
                        <a:solidFill>
                          <a:srgbClr val="0000FF"/>
                        </a:solidFill>
                      </a:endParaRPr>
                    </a:p>
                    <a:p>
                      <a:pPr indent="0" lvl="0" marL="0" marR="0" rtl="0" algn="ctr">
                        <a:lnSpc>
                          <a:spcPct val="100000"/>
                        </a:lnSpc>
                        <a:spcBef>
                          <a:spcPts val="0"/>
                        </a:spcBef>
                        <a:spcAft>
                          <a:spcPts val="0"/>
                        </a:spcAft>
                        <a:buClr>
                          <a:srgbClr val="000000"/>
                        </a:buClr>
                        <a:buSzPts val="2800"/>
                        <a:buFont typeface="Arial"/>
                        <a:buNone/>
                      </a:pPr>
                      <a:r>
                        <a:rPr lang="en-US" sz="2800" u="none" cap="none" strike="noStrike">
                          <a:solidFill>
                            <a:srgbClr val="0000FF"/>
                          </a:solidFill>
                        </a:rPr>
                        <a:t>Imogen Stephens</a:t>
                      </a:r>
                      <a:endParaRPr sz="2800" u="none" cap="none" strike="noStrike">
                        <a:solidFill>
                          <a:srgbClr val="0000FF"/>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solidFill>
                            <a:srgbClr val="32B861"/>
                          </a:solidFill>
                        </a:rPr>
                        <a:t>Blaire Gove</a:t>
                      </a:r>
                      <a:endParaRPr sz="1400" u="none" cap="none" strike="noStrike">
                        <a:solidFill>
                          <a:srgbClr val="32B861"/>
                        </a:solidFill>
                      </a:endParaRPr>
                    </a:p>
                  </a:txBody>
                  <a:tcPr marT="45725" marB="45725" marR="91450" marL="91450">
                    <a:lnL cap="flat" cmpd="sng" w="12700">
                      <a:solidFill>
                        <a:schemeClr val="dk1"/>
                      </a:solidFill>
                      <a:prstDash val="solid"/>
                      <a:round/>
                      <a:headEnd len="sm" w="sm" type="none"/>
                      <a:tailEnd len="sm" w="sm" type="none"/>
                    </a:lnL>
                  </a:tcPr>
                </a:tc>
              </a:tr>
              <a:tr h="789150">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solidFill>
                            <a:srgbClr val="0000FF"/>
                          </a:solidFill>
                        </a:rPr>
                        <a:t>LSAs</a:t>
                      </a:r>
                      <a:r>
                        <a:rPr lang="en-US" sz="2800">
                          <a:solidFill>
                            <a:srgbClr val="0000FF"/>
                          </a:solidFill>
                        </a:rPr>
                        <a:t>: </a:t>
                      </a:r>
                      <a:r>
                        <a:rPr lang="en-US" sz="2800" u="none" cap="none" strike="noStrike">
                          <a:solidFill>
                            <a:srgbClr val="0000FF"/>
                          </a:solidFill>
                        </a:rPr>
                        <a:t>Debbie Smith</a:t>
                      </a:r>
                      <a:endParaRPr sz="1400" u="none" cap="none" strike="noStrike">
                        <a:solidFill>
                          <a:srgbClr val="0000FF"/>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solidFill>
                            <a:srgbClr val="32B861"/>
                          </a:solidFill>
                        </a:rPr>
                        <a:t>LSAs</a:t>
                      </a:r>
                      <a:r>
                        <a:rPr lang="en-US" sz="2800">
                          <a:solidFill>
                            <a:srgbClr val="32B861"/>
                          </a:solidFill>
                        </a:rPr>
                        <a:t>:</a:t>
                      </a:r>
                      <a:r>
                        <a:rPr lang="en-US" sz="2800" u="none" cap="none" strike="noStrike">
                          <a:solidFill>
                            <a:srgbClr val="32B861"/>
                          </a:solidFill>
                        </a:rPr>
                        <a:t> </a:t>
                      </a:r>
                      <a:r>
                        <a:rPr lang="en-US" sz="2800">
                          <a:solidFill>
                            <a:srgbClr val="32B861"/>
                          </a:solidFill>
                        </a:rPr>
                        <a:t>Shaz Bakhtiyar</a:t>
                      </a:r>
                      <a:endParaRPr sz="2800">
                        <a:solidFill>
                          <a:srgbClr val="32B861"/>
                        </a:solidFill>
                      </a:endParaRPr>
                    </a:p>
                    <a:p>
                      <a:pPr indent="0" lvl="0" marL="0" marR="0" rtl="0" algn="ctr">
                        <a:lnSpc>
                          <a:spcPct val="100000"/>
                        </a:lnSpc>
                        <a:spcBef>
                          <a:spcPts val="0"/>
                        </a:spcBef>
                        <a:spcAft>
                          <a:spcPts val="0"/>
                        </a:spcAft>
                        <a:buClr>
                          <a:srgbClr val="000000"/>
                        </a:buClr>
                        <a:buSzPts val="2800"/>
                        <a:buFont typeface="Arial"/>
                        <a:buNone/>
                      </a:pPr>
                      <a:r>
                        <a:rPr lang="en-US" sz="2800">
                          <a:solidFill>
                            <a:srgbClr val="32B861"/>
                          </a:solidFill>
                        </a:rPr>
                        <a:t>Clarice Greenhalgh</a:t>
                      </a:r>
                      <a:endParaRPr sz="2800">
                        <a:solidFill>
                          <a:srgbClr val="32B861"/>
                        </a:solidFill>
                      </a:endParaRPr>
                    </a:p>
                  </a:txBody>
                  <a:tcPr marT="45725" marB="45725" marR="91450" marL="91450">
                    <a:lnL cap="flat" cmpd="sng" w="12700">
                      <a:solidFill>
                        <a:schemeClr val="dk1"/>
                      </a:solidFill>
                      <a:prstDash val="solid"/>
                      <a:round/>
                      <a:headEnd len="sm" w="sm" type="none"/>
                      <a:tailEnd len="sm" w="sm" type="none"/>
                    </a:lnL>
                  </a:tcPr>
                </a:tc>
              </a:tr>
            </a:tbl>
          </a:graphicData>
        </a:graphic>
      </p:graphicFrame>
      <p:pic>
        <p:nvPicPr>
          <p:cNvPr id="101" name="Google Shape;101;p2" title="Firefly_remove the background please 377803.png"/>
          <p:cNvPicPr preferRelativeResize="0"/>
          <p:nvPr/>
        </p:nvPicPr>
        <p:blipFill>
          <a:blip r:embed="rId3">
            <a:alphaModFix/>
          </a:blip>
          <a:stretch>
            <a:fillRect/>
          </a:stretch>
        </p:blipFill>
        <p:spPr>
          <a:xfrm>
            <a:off x="4551150" y="2549750"/>
            <a:ext cx="7564625" cy="42221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3"/>
          <p:cNvSpPr txBox="1"/>
          <p:nvPr>
            <p:ph type="title"/>
          </p:nvPr>
        </p:nvSpPr>
        <p:spPr>
          <a:xfrm>
            <a:off x="1024125" y="585223"/>
            <a:ext cx="9720000" cy="12201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5000"/>
              <a:buFont typeface="Twentieth Century"/>
              <a:buNone/>
            </a:pPr>
            <a:r>
              <a:rPr lang="en-US" sz="4500"/>
              <a:t>GENERAL INFORMATION ABOUT YEAR 1</a:t>
            </a:r>
            <a:endParaRPr sz="4500"/>
          </a:p>
        </p:txBody>
      </p:sp>
      <p:sp>
        <p:nvSpPr>
          <p:cNvPr id="107" name="Google Shape;107;p3"/>
          <p:cNvSpPr txBox="1"/>
          <p:nvPr>
            <p:ph idx="1" type="body"/>
          </p:nvPr>
        </p:nvSpPr>
        <p:spPr>
          <a:xfrm>
            <a:off x="1121000" y="1566750"/>
            <a:ext cx="9720000" cy="4749900"/>
          </a:xfrm>
          <a:prstGeom prst="rect">
            <a:avLst/>
          </a:prstGeom>
          <a:noFill/>
          <a:ln>
            <a:noFill/>
          </a:ln>
        </p:spPr>
        <p:txBody>
          <a:bodyPr anchorCtr="0" anchor="t" bIns="45700" lIns="45700" spcFirstLastPara="1" rIns="45700" wrap="square" tIns="45700">
            <a:noAutofit/>
          </a:bodyPr>
          <a:lstStyle/>
          <a:p>
            <a:pPr indent="-457200" lvl="0" marL="457200" rtl="0" algn="l">
              <a:lnSpc>
                <a:spcPct val="115000"/>
              </a:lnSpc>
              <a:spcBef>
                <a:spcPts val="1200"/>
              </a:spcBef>
              <a:spcAft>
                <a:spcPts val="0"/>
              </a:spcAft>
              <a:buSzPts val="3800"/>
              <a:buChar char=" "/>
            </a:pPr>
            <a:r>
              <a:rPr lang="en-US" sz="1800">
                <a:latin typeface="Arial"/>
                <a:ea typeface="Arial"/>
                <a:cs typeface="Arial"/>
                <a:sym typeface="Arial"/>
              </a:rPr>
              <a:t>Year 1 can feel like a big step up from Reception, as learning becomes a little more structured and children take part in more group activities. However, we still have </a:t>
            </a:r>
            <a:r>
              <a:rPr b="1" lang="en-US" sz="1800">
                <a:latin typeface="Arial"/>
                <a:ea typeface="Arial"/>
                <a:cs typeface="Arial"/>
                <a:sym typeface="Arial"/>
              </a:rPr>
              <a:t>continuous provision throughout the day</a:t>
            </a:r>
            <a:r>
              <a:rPr lang="en-US" sz="1800">
                <a:latin typeface="Arial"/>
                <a:ea typeface="Arial"/>
                <a:cs typeface="Arial"/>
                <a:sym typeface="Arial"/>
              </a:rPr>
              <a:t>, giving children plenty of opportunities to learn through play and explore areas such as construction, role play, creative activities and small world. Our provision is regularly enhanced to link to the children’s learning, allowing them to practise skills independently and develop their imagination, problem-solving and social skills.</a:t>
            </a:r>
            <a:endParaRPr sz="1800">
              <a:latin typeface="Arial"/>
              <a:ea typeface="Arial"/>
              <a:cs typeface="Arial"/>
              <a:sym typeface="Arial"/>
            </a:endParaRPr>
          </a:p>
          <a:p>
            <a:pPr indent="-457200" lvl="0" marL="457200" rtl="0" algn="l">
              <a:lnSpc>
                <a:spcPct val="115000"/>
              </a:lnSpc>
              <a:spcBef>
                <a:spcPts val="0"/>
              </a:spcBef>
              <a:spcAft>
                <a:spcPts val="0"/>
              </a:spcAft>
              <a:buSzPts val="3800"/>
              <a:buChar char=" "/>
            </a:pPr>
            <a:r>
              <a:rPr lang="en-US" sz="1800">
                <a:latin typeface="Arial"/>
                <a:ea typeface="Arial"/>
                <a:cs typeface="Arial"/>
                <a:sym typeface="Arial"/>
              </a:rPr>
              <a:t>We are also continuing to develop our outdoor area, which the children can access in the afternoons for active and creative learning. Throughout the year, there will be lots of exciting experiences and events, including Christmas celebrations, school trips and Sports Day. In June, all children will take part in the national </a:t>
            </a:r>
            <a:r>
              <a:rPr b="1" lang="en-US" sz="1800">
                <a:latin typeface="Arial"/>
                <a:ea typeface="Arial"/>
                <a:cs typeface="Arial"/>
                <a:sym typeface="Arial"/>
              </a:rPr>
              <a:t>Phonics Screening Check</a:t>
            </a:r>
            <a:r>
              <a:rPr lang="en-US" sz="1800">
                <a:latin typeface="Arial"/>
                <a:ea typeface="Arial"/>
                <a:cs typeface="Arial"/>
                <a:sym typeface="Arial"/>
              </a:rPr>
              <a:t>, with an information meeting for parents held closer to the time.</a:t>
            </a:r>
            <a:endParaRPr sz="1800">
              <a:latin typeface="Arial"/>
              <a:ea typeface="Arial"/>
              <a:cs typeface="Arial"/>
              <a:sym typeface="Arial"/>
            </a:endParaRPr>
          </a:p>
          <a:p>
            <a:pPr indent="-387350" lvl="0" marL="457200" rtl="0" algn="l">
              <a:lnSpc>
                <a:spcPct val="115000"/>
              </a:lnSpc>
              <a:spcBef>
                <a:spcPts val="0"/>
              </a:spcBef>
              <a:spcAft>
                <a:spcPts val="0"/>
              </a:spcAft>
              <a:buSzPts val="2500"/>
              <a:buFont typeface="Arial"/>
              <a:buChar char=" "/>
            </a:pPr>
            <a:r>
              <a:t/>
            </a:r>
            <a:endParaRPr sz="2500">
              <a:latin typeface="Arial"/>
              <a:ea typeface="Arial"/>
              <a:cs typeface="Arial"/>
              <a:sym typeface="Arial"/>
            </a:endParaRPr>
          </a:p>
          <a:p>
            <a:pPr indent="-381000" lvl="0" marL="457200" rtl="0" algn="l">
              <a:lnSpc>
                <a:spcPct val="115000"/>
              </a:lnSpc>
              <a:spcBef>
                <a:spcPts val="0"/>
              </a:spcBef>
              <a:spcAft>
                <a:spcPts val="0"/>
              </a:spcAft>
              <a:buSzPts val="2400"/>
              <a:buChar char=" "/>
            </a:pPr>
            <a:r>
              <a:t/>
            </a:r>
            <a:endParaRPr sz="2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g412bed5bfcf_0_1"/>
          <p:cNvSpPr/>
          <p:nvPr/>
        </p:nvSpPr>
        <p:spPr>
          <a:xfrm>
            <a:off x="157200" y="134725"/>
            <a:ext cx="2124900" cy="377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400"/>
              <a:buFont typeface="Arial"/>
              <a:buNone/>
            </a:pPr>
            <a:r>
              <a:rPr b="0" i="0" lang="en-US" sz="3400" u="none" cap="none" strike="noStrike">
                <a:solidFill>
                  <a:srgbClr val="000000"/>
                </a:solidFill>
                <a:latin typeface="Twentieth Century"/>
                <a:ea typeface="Twentieth Century"/>
                <a:cs typeface="Twentieth Century"/>
                <a:sym typeface="Twentieth Century"/>
              </a:rPr>
              <a:t>Timetable</a:t>
            </a:r>
            <a:endParaRPr b="0" i="0" sz="3400" u="none" cap="none" strike="noStrike">
              <a:solidFill>
                <a:srgbClr val="000000"/>
              </a:solidFill>
              <a:latin typeface="Twentieth Century"/>
              <a:ea typeface="Twentieth Century"/>
              <a:cs typeface="Twentieth Century"/>
              <a:sym typeface="Twentieth Century"/>
            </a:endParaRPr>
          </a:p>
        </p:txBody>
      </p:sp>
      <p:sp>
        <p:nvSpPr>
          <p:cNvPr id="113" name="Google Shape;113;g412bed5bfcf_0_1"/>
          <p:cNvSpPr txBox="1"/>
          <p:nvPr/>
        </p:nvSpPr>
        <p:spPr>
          <a:xfrm>
            <a:off x="9033575" y="242725"/>
            <a:ext cx="3357900" cy="600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Children participate in daily whole-class inputs for all subjects.</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In English, they complete a weekly teacher-led small-group writing activity alongside continuous provision like role play, fine motor skills, playdough, and drama.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In Maths, whole-class inputs are followed by small-group tasks in PowerMaths books with teacher and LSA support.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Afternoon sessions feature whole-class lessons in various subjects, followed by activities that encourage consolidation and group work skills.</a:t>
            </a:r>
            <a:endParaRPr b="0" i="0" sz="1800" u="none" cap="none" strike="noStrike">
              <a:solidFill>
                <a:srgbClr val="000000"/>
              </a:solidFill>
              <a:latin typeface="Arial"/>
              <a:ea typeface="Arial"/>
              <a:cs typeface="Arial"/>
              <a:sym typeface="Arial"/>
            </a:endParaRPr>
          </a:p>
        </p:txBody>
      </p:sp>
      <p:pic>
        <p:nvPicPr>
          <p:cNvPr id="114" name="Google Shape;114;g412bed5bfcf_0_1"/>
          <p:cNvPicPr preferRelativeResize="0"/>
          <p:nvPr/>
        </p:nvPicPr>
        <p:blipFill>
          <a:blip r:embed="rId3">
            <a:alphaModFix/>
          </a:blip>
          <a:stretch>
            <a:fillRect/>
          </a:stretch>
        </p:blipFill>
        <p:spPr>
          <a:xfrm>
            <a:off x="374425" y="608463"/>
            <a:ext cx="8297949" cy="56410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5"/>
          <p:cNvSpPr txBox="1"/>
          <p:nvPr>
            <p:ph idx="1" type="body"/>
          </p:nvPr>
        </p:nvSpPr>
        <p:spPr>
          <a:xfrm>
            <a:off x="873550" y="1218425"/>
            <a:ext cx="10638600" cy="5475300"/>
          </a:xfrm>
          <a:prstGeom prst="rect">
            <a:avLst/>
          </a:prstGeom>
          <a:noFill/>
          <a:ln>
            <a:noFill/>
          </a:ln>
        </p:spPr>
        <p:txBody>
          <a:bodyPr anchorCtr="0" anchor="t" bIns="45700" lIns="45700" spcFirstLastPara="1" rIns="45700" wrap="square" tIns="45700">
            <a:normAutofit lnSpcReduction="20000"/>
          </a:bodyPr>
          <a:lstStyle/>
          <a:p>
            <a:pPr indent="-91440" lvl="0" marL="91440" rtl="0" algn="l">
              <a:lnSpc>
                <a:spcPct val="90000"/>
              </a:lnSpc>
              <a:spcBef>
                <a:spcPts val="0"/>
              </a:spcBef>
              <a:spcAft>
                <a:spcPts val="0"/>
              </a:spcAft>
              <a:buSzPts val="2800"/>
              <a:buChar char=" "/>
            </a:pPr>
            <a:r>
              <a:rPr lang="en-US" sz="2800"/>
              <a:t>- The children will take their Year 1 Phonics Screening in June. </a:t>
            </a:r>
            <a:endParaRPr/>
          </a:p>
          <a:p>
            <a:pPr indent="-91440" lvl="0" marL="91440" rtl="0" algn="l">
              <a:lnSpc>
                <a:spcPct val="90000"/>
              </a:lnSpc>
              <a:spcBef>
                <a:spcPts val="1400"/>
              </a:spcBef>
              <a:spcAft>
                <a:spcPts val="0"/>
              </a:spcAft>
              <a:buSzPts val="2800"/>
              <a:buChar char=" "/>
            </a:pPr>
            <a:r>
              <a:rPr lang="en-US" sz="2800"/>
              <a:t>- The screening consists of 20  ‘real’ and 20 ‘alien’ words. The children have to read these words however they do not need to tell us if they are real or not. The ‘alien’ words will have an alien next to them.</a:t>
            </a:r>
            <a:endParaRPr sz="2800"/>
          </a:p>
          <a:p>
            <a:pPr indent="-91440" lvl="0" marL="91440" rtl="0" algn="l">
              <a:lnSpc>
                <a:spcPct val="90000"/>
              </a:lnSpc>
              <a:spcBef>
                <a:spcPts val="1400"/>
              </a:spcBef>
              <a:spcAft>
                <a:spcPts val="0"/>
              </a:spcAft>
              <a:buSzPts val="2800"/>
              <a:buChar char=" "/>
            </a:pPr>
            <a:r>
              <a:rPr lang="en-US" sz="2800"/>
              <a:t>- The alien words are there to make sure the children are using their sounds to decode words instead of sight reading. </a:t>
            </a:r>
            <a:endParaRPr sz="2800"/>
          </a:p>
          <a:p>
            <a:pPr indent="-91440" lvl="0" marL="91440" rtl="0" algn="l">
              <a:lnSpc>
                <a:spcPct val="90000"/>
              </a:lnSpc>
              <a:spcBef>
                <a:spcPts val="1400"/>
              </a:spcBef>
              <a:spcAft>
                <a:spcPts val="0"/>
              </a:spcAft>
              <a:buSzPts val="2800"/>
              <a:buChar char=" "/>
            </a:pPr>
            <a:r>
              <a:rPr lang="en-US" sz="2800"/>
              <a:t>- We will be teaching phonics every day.</a:t>
            </a:r>
            <a:endParaRPr/>
          </a:p>
          <a:p>
            <a:pPr indent="-91440" lvl="0" marL="91440" rtl="0" algn="l">
              <a:lnSpc>
                <a:spcPct val="90000"/>
              </a:lnSpc>
              <a:spcBef>
                <a:spcPts val="1400"/>
              </a:spcBef>
              <a:spcAft>
                <a:spcPts val="0"/>
              </a:spcAft>
              <a:buSzPts val="2800"/>
              <a:buChar char=" "/>
            </a:pPr>
            <a:r>
              <a:rPr lang="en-US" sz="2800"/>
              <a:t>- If the children do not pass, they will retake the screening in Year 2.</a:t>
            </a:r>
            <a:endParaRPr/>
          </a:p>
          <a:p>
            <a:pPr indent="-91440" lvl="0" marL="91440" rtl="0" algn="l">
              <a:lnSpc>
                <a:spcPct val="90000"/>
              </a:lnSpc>
              <a:spcBef>
                <a:spcPts val="1400"/>
              </a:spcBef>
              <a:spcAft>
                <a:spcPts val="0"/>
              </a:spcAft>
              <a:buSzPts val="2800"/>
              <a:buChar char=" "/>
            </a:pPr>
            <a:r>
              <a:rPr lang="en-US" sz="2800"/>
              <a:t>- A great way to practice for the screening is by using Phonics Play:</a:t>
            </a:r>
            <a:endParaRPr/>
          </a:p>
          <a:p>
            <a:pPr indent="0" lvl="0" marL="0" rtl="0" algn="l">
              <a:lnSpc>
                <a:spcPct val="90000"/>
              </a:lnSpc>
              <a:spcBef>
                <a:spcPts val="1400"/>
              </a:spcBef>
              <a:spcAft>
                <a:spcPts val="0"/>
              </a:spcAft>
              <a:buSzPts val="2800"/>
              <a:buNone/>
            </a:pPr>
            <a:r>
              <a:rPr lang="en-US" sz="2800"/>
              <a:t> </a:t>
            </a:r>
            <a:r>
              <a:rPr lang="en-US" sz="2800" u="sng">
                <a:solidFill>
                  <a:schemeClr val="hlink"/>
                </a:solidFill>
                <a:hlinkClick r:id="rId3"/>
              </a:rPr>
              <a:t>https://www.phonicsplay.co.uk</a:t>
            </a:r>
            <a:endParaRPr sz="2800"/>
          </a:p>
          <a:p>
            <a:pPr indent="0" lvl="0" marL="0" rtl="0" algn="l">
              <a:lnSpc>
                <a:spcPct val="90000"/>
              </a:lnSpc>
              <a:spcBef>
                <a:spcPts val="1400"/>
              </a:spcBef>
              <a:spcAft>
                <a:spcPts val="0"/>
              </a:spcAft>
              <a:buSzPts val="2800"/>
              <a:buNone/>
            </a:pPr>
            <a:r>
              <a:rPr lang="en-US" sz="2800"/>
              <a:t>- More information regarding the phonics screening will be given in the Spring and Summer curriculum meetings.</a:t>
            </a:r>
            <a:endParaRPr/>
          </a:p>
          <a:p>
            <a:pPr indent="0" lvl="0" marL="91440" rtl="0" algn="l">
              <a:lnSpc>
                <a:spcPct val="90000"/>
              </a:lnSpc>
              <a:spcBef>
                <a:spcPts val="1400"/>
              </a:spcBef>
              <a:spcAft>
                <a:spcPts val="0"/>
              </a:spcAft>
              <a:buSzPts val="2200"/>
              <a:buNone/>
            </a:pPr>
            <a:r>
              <a:t/>
            </a:r>
            <a:endParaRPr/>
          </a:p>
        </p:txBody>
      </p:sp>
      <p:pic>
        <p:nvPicPr>
          <p:cNvPr descr="St Paul's C of E Primary School, Stalybridge: Phonics" id="120" name="Google Shape;120;p5"/>
          <p:cNvPicPr preferRelativeResize="0"/>
          <p:nvPr/>
        </p:nvPicPr>
        <p:blipFill rotWithShape="1">
          <a:blip r:embed="rId4">
            <a:alphaModFix/>
          </a:blip>
          <a:srcRect b="27814" l="0" r="0" t="19299"/>
          <a:stretch/>
        </p:blipFill>
        <p:spPr>
          <a:xfrm>
            <a:off x="873550" y="0"/>
            <a:ext cx="4154900" cy="1098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6"/>
          <p:cNvSpPr txBox="1"/>
          <p:nvPr>
            <p:ph idx="1" type="body"/>
          </p:nvPr>
        </p:nvSpPr>
        <p:spPr>
          <a:xfrm>
            <a:off x="1024128" y="2286000"/>
            <a:ext cx="9720073" cy="4023360"/>
          </a:xfrm>
          <a:prstGeom prst="rect">
            <a:avLst/>
          </a:prstGeom>
          <a:noFill/>
          <a:ln>
            <a:noFill/>
          </a:ln>
        </p:spPr>
        <p:txBody>
          <a:bodyPr anchorCtr="0" anchor="t" bIns="45700" lIns="45700" spcFirstLastPara="1" rIns="45700" wrap="square" tIns="45700">
            <a:normAutofit fontScale="77500" lnSpcReduction="10000"/>
          </a:bodyPr>
          <a:lstStyle/>
          <a:p>
            <a:pPr indent="-157480" lvl="0" marL="91440" rtl="0" algn="l">
              <a:lnSpc>
                <a:spcPct val="90000"/>
              </a:lnSpc>
              <a:spcBef>
                <a:spcPts val="0"/>
              </a:spcBef>
              <a:spcAft>
                <a:spcPts val="0"/>
              </a:spcAft>
              <a:buSzPct val="100000"/>
              <a:buChar char=" "/>
            </a:pPr>
            <a:r>
              <a:rPr lang="en-US" sz="3200"/>
              <a:t>How to say the sounds:</a:t>
            </a:r>
            <a:endParaRPr sz="3200"/>
          </a:p>
          <a:p>
            <a:pPr indent="-157480" lvl="0" marL="91440" rtl="0" algn="l">
              <a:lnSpc>
                <a:spcPct val="90000"/>
              </a:lnSpc>
              <a:spcBef>
                <a:spcPts val="0"/>
              </a:spcBef>
              <a:spcAft>
                <a:spcPts val="0"/>
              </a:spcAft>
              <a:buSzPct val="100000"/>
              <a:buChar char=" "/>
            </a:pPr>
            <a:r>
              <a:t/>
            </a:r>
            <a:endParaRPr sz="3200"/>
          </a:p>
          <a:p>
            <a:pPr indent="0" lvl="0" marL="91440" rtl="0" algn="l">
              <a:lnSpc>
                <a:spcPct val="90000"/>
              </a:lnSpc>
              <a:spcBef>
                <a:spcPts val="1400"/>
              </a:spcBef>
              <a:spcAft>
                <a:spcPts val="0"/>
              </a:spcAft>
              <a:buSzPct val="100000"/>
              <a:buNone/>
            </a:pPr>
            <a:r>
              <a:rPr lang="en-US" sz="3200" u="sng">
                <a:solidFill>
                  <a:schemeClr val="hlink"/>
                </a:solidFill>
                <a:hlinkClick r:id="rId3"/>
              </a:rPr>
              <a:t>https://cdn.oxfordowl.co.uk/2016/05/05/20/22/32/561/20097_content/index.html?id=ae</a:t>
            </a:r>
            <a:endParaRPr sz="3200"/>
          </a:p>
          <a:p>
            <a:pPr indent="0" lvl="0" marL="0" rtl="0" algn="l">
              <a:lnSpc>
                <a:spcPct val="90000"/>
              </a:lnSpc>
              <a:spcBef>
                <a:spcPts val="1400"/>
              </a:spcBef>
              <a:spcAft>
                <a:spcPts val="0"/>
              </a:spcAft>
              <a:buSzPct val="100000"/>
              <a:buNone/>
            </a:pPr>
            <a:r>
              <a:t/>
            </a:r>
            <a:endParaRPr sz="3200"/>
          </a:p>
          <a:p>
            <a:pPr indent="-157480" lvl="0" marL="91440" rtl="0" algn="l">
              <a:lnSpc>
                <a:spcPct val="90000"/>
              </a:lnSpc>
              <a:spcBef>
                <a:spcPts val="1400"/>
              </a:spcBef>
              <a:spcAft>
                <a:spcPts val="0"/>
              </a:spcAft>
              <a:buSzPct val="100000"/>
              <a:buChar char=" "/>
            </a:pPr>
            <a:r>
              <a:rPr lang="en-US" sz="3200"/>
              <a:t>Digraph – a sound made up of two letters e.g. au (haunted) or ai (rain).</a:t>
            </a:r>
            <a:endParaRPr/>
          </a:p>
          <a:p>
            <a:pPr indent="-157480" lvl="0" marL="91440" rtl="0" algn="l">
              <a:lnSpc>
                <a:spcPct val="90000"/>
              </a:lnSpc>
              <a:spcBef>
                <a:spcPts val="1400"/>
              </a:spcBef>
              <a:spcAft>
                <a:spcPts val="0"/>
              </a:spcAft>
              <a:buSzPct val="100000"/>
              <a:buChar char=" "/>
            </a:pPr>
            <a:r>
              <a:rPr lang="en-US" sz="3200"/>
              <a:t>Trigraph – a sound made up of three letters e.g. ear (spear) or air (chair).</a:t>
            </a:r>
            <a:endParaRPr/>
          </a:p>
          <a:p>
            <a:pPr indent="-157480" lvl="0" marL="91440" rtl="0" algn="l">
              <a:lnSpc>
                <a:spcPct val="90000"/>
              </a:lnSpc>
              <a:spcBef>
                <a:spcPts val="1400"/>
              </a:spcBef>
              <a:spcAft>
                <a:spcPts val="0"/>
              </a:spcAft>
              <a:buSzPct val="100000"/>
              <a:buChar char=" "/>
            </a:pPr>
            <a:r>
              <a:rPr lang="en-US" sz="3200"/>
              <a:t>Split digraph – a sound made up of two letters, split in the middle e.g. u_e (flute) or o_e (bone).</a:t>
            </a:r>
            <a:endParaRPr/>
          </a:p>
        </p:txBody>
      </p:sp>
      <p:pic>
        <p:nvPicPr>
          <p:cNvPr descr="St Paul's C of E Primary School, Stalybridge: Phonics" id="126" name="Google Shape;126;p6"/>
          <p:cNvPicPr preferRelativeResize="0"/>
          <p:nvPr/>
        </p:nvPicPr>
        <p:blipFill rotWithShape="1">
          <a:blip r:embed="rId4">
            <a:alphaModFix/>
          </a:blip>
          <a:srcRect b="0" l="0" r="0" t="0"/>
          <a:stretch/>
        </p:blipFill>
        <p:spPr>
          <a:xfrm>
            <a:off x="1024128" y="184331"/>
            <a:ext cx="4154905" cy="207745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0" name="Shape 130"/>
        <p:cNvGrpSpPr/>
        <p:nvPr/>
      </p:nvGrpSpPr>
      <p:grpSpPr>
        <a:xfrm>
          <a:off x="0" y="0"/>
          <a:ext cx="0" cy="0"/>
          <a:chOff x="0" y="0"/>
          <a:chExt cx="0" cy="0"/>
        </a:xfrm>
      </p:grpSpPr>
      <p:sp>
        <p:nvSpPr>
          <p:cNvPr id="131" name="Google Shape;131;p7"/>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5000"/>
              <a:buFont typeface="Twentieth Century"/>
              <a:buNone/>
            </a:pPr>
            <a:r>
              <a:rPr lang="en-US"/>
              <a:t>READING</a:t>
            </a:r>
            <a:endParaRPr/>
          </a:p>
        </p:txBody>
      </p:sp>
      <p:pic>
        <p:nvPicPr>
          <p:cNvPr descr="Children cartoon reading a book Royalty Free Vector Image" id="132" name="Google Shape;132;p7"/>
          <p:cNvPicPr preferRelativeResize="0"/>
          <p:nvPr/>
        </p:nvPicPr>
        <p:blipFill rotWithShape="1">
          <a:blip r:embed="rId3">
            <a:alphaModFix/>
          </a:blip>
          <a:srcRect b="8867" l="0" r="0" t="0"/>
          <a:stretch/>
        </p:blipFill>
        <p:spPr>
          <a:xfrm>
            <a:off x="1024125" y="2702875"/>
            <a:ext cx="3615600" cy="2594900"/>
          </a:xfrm>
          <a:prstGeom prst="rect">
            <a:avLst/>
          </a:prstGeom>
          <a:noFill/>
          <a:ln>
            <a:noFill/>
          </a:ln>
        </p:spPr>
      </p:pic>
      <p:sp>
        <p:nvSpPr>
          <p:cNvPr id="133" name="Google Shape;133;p7"/>
          <p:cNvSpPr txBox="1"/>
          <p:nvPr>
            <p:ph idx="1" type="body"/>
          </p:nvPr>
        </p:nvSpPr>
        <p:spPr>
          <a:xfrm>
            <a:off x="5112050" y="114775"/>
            <a:ext cx="5846100" cy="6049200"/>
          </a:xfrm>
          <a:prstGeom prst="rect">
            <a:avLst/>
          </a:prstGeom>
          <a:noFill/>
          <a:ln>
            <a:noFill/>
          </a:ln>
        </p:spPr>
        <p:txBody>
          <a:bodyPr anchorCtr="0" anchor="t" bIns="45700" lIns="45700" spcFirstLastPara="1" rIns="45700" wrap="square" tIns="45700">
            <a:normAutofit/>
          </a:bodyPr>
          <a:lstStyle/>
          <a:p>
            <a:pPr indent="-91440" lvl="0" marL="91440" rtl="0" algn="l">
              <a:lnSpc>
                <a:spcPct val="90000"/>
              </a:lnSpc>
              <a:spcBef>
                <a:spcPts val="0"/>
              </a:spcBef>
              <a:spcAft>
                <a:spcPts val="0"/>
              </a:spcAft>
              <a:buSzPts val="2400"/>
              <a:buChar char=" "/>
            </a:pPr>
            <a:r>
              <a:rPr lang="en-US" sz="2400"/>
              <a:t>- All children will have a set reading day; this is when they will read their given book with their teacher or LSA </a:t>
            </a:r>
            <a:endParaRPr/>
          </a:p>
          <a:p>
            <a:pPr indent="-91440" lvl="0" marL="91440" rtl="0" algn="l">
              <a:lnSpc>
                <a:spcPct val="90000"/>
              </a:lnSpc>
              <a:spcBef>
                <a:spcPts val="1400"/>
              </a:spcBef>
              <a:spcAft>
                <a:spcPts val="0"/>
              </a:spcAft>
              <a:buSzPts val="2400"/>
              <a:buChar char=" "/>
            </a:pPr>
            <a:r>
              <a:rPr lang="en-US" sz="2400"/>
              <a:t>- The children need to bring their reading books into school with them </a:t>
            </a:r>
            <a:r>
              <a:rPr b="1" lang="en-US" sz="2400"/>
              <a:t>everyday</a:t>
            </a:r>
            <a:r>
              <a:rPr lang="en-US" sz="2400"/>
              <a:t> as we might also get a chance to do some extra reading with them on a different day. </a:t>
            </a:r>
            <a:endParaRPr sz="2400"/>
          </a:p>
          <a:p>
            <a:pPr indent="-91440" lvl="0" marL="91440" rtl="0" algn="l">
              <a:lnSpc>
                <a:spcPct val="90000"/>
              </a:lnSpc>
              <a:spcBef>
                <a:spcPts val="1400"/>
              </a:spcBef>
              <a:spcAft>
                <a:spcPts val="0"/>
              </a:spcAft>
              <a:buSzPts val="2400"/>
              <a:buChar char=" "/>
            </a:pPr>
            <a:r>
              <a:rPr lang="en-US" sz="2400"/>
              <a:t>- We encourage you to read your child’s banded reading book with them at least 4 times a week.</a:t>
            </a:r>
            <a:endParaRPr sz="2400"/>
          </a:p>
          <a:p>
            <a:pPr indent="-91440" lvl="0" marL="91440" rtl="0" algn="l">
              <a:lnSpc>
                <a:spcPct val="90000"/>
              </a:lnSpc>
              <a:spcBef>
                <a:spcPts val="1400"/>
              </a:spcBef>
              <a:spcAft>
                <a:spcPts val="0"/>
              </a:spcAft>
              <a:buSzPts val="2400"/>
              <a:buChar char=" "/>
            </a:pPr>
            <a:r>
              <a:rPr lang="en-US" sz="2400"/>
              <a:t>-Children are also encouraged to borrow a book from our class library for you to read to them. We have a wide variety of fiction and non-fiction books for them to choose from and this will expose them to a wider vocabulary and develop their reading for pleasure. </a:t>
            </a:r>
            <a:endParaRPr sz="24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8"/>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5000"/>
              <a:buFont typeface="Twentieth Century"/>
              <a:buNone/>
            </a:pPr>
            <a:r>
              <a:rPr lang="en-US"/>
              <a:t>ENGLISH</a:t>
            </a:r>
            <a:endParaRPr/>
          </a:p>
        </p:txBody>
      </p:sp>
      <p:sp>
        <p:nvSpPr>
          <p:cNvPr id="139" name="Google Shape;139;p8"/>
          <p:cNvSpPr txBox="1"/>
          <p:nvPr>
            <p:ph idx="1" type="body"/>
          </p:nvPr>
        </p:nvSpPr>
        <p:spPr>
          <a:xfrm>
            <a:off x="1024128" y="2286000"/>
            <a:ext cx="9720073" cy="4023360"/>
          </a:xfrm>
          <a:prstGeom prst="rect">
            <a:avLst/>
          </a:prstGeom>
          <a:noFill/>
          <a:ln>
            <a:noFill/>
          </a:ln>
        </p:spPr>
        <p:txBody>
          <a:bodyPr anchorCtr="0" anchor="t" bIns="45700" lIns="45700" spcFirstLastPara="1" rIns="45700" wrap="square" tIns="45700">
            <a:normAutofit lnSpcReduction="20000"/>
          </a:bodyPr>
          <a:lstStyle/>
          <a:p>
            <a:pPr indent="-91440" lvl="0" marL="91440" rtl="0" algn="l">
              <a:lnSpc>
                <a:spcPct val="90000"/>
              </a:lnSpc>
              <a:spcBef>
                <a:spcPts val="0"/>
              </a:spcBef>
              <a:spcAft>
                <a:spcPts val="0"/>
              </a:spcAft>
              <a:buSzPts val="3200"/>
              <a:buChar char=" "/>
            </a:pPr>
            <a:r>
              <a:rPr lang="en-US" sz="3200"/>
              <a:t>- We focus on a different text either weekly or fortnightly. The children will complete different activities such as role play, ‘hot seating’, story ordering and a written piece of writing in different formats such as a letter, story or character description.</a:t>
            </a:r>
            <a:endParaRPr/>
          </a:p>
          <a:p>
            <a:pPr indent="-91440" lvl="0" marL="91440" rtl="0" algn="l">
              <a:lnSpc>
                <a:spcPct val="90000"/>
              </a:lnSpc>
              <a:spcBef>
                <a:spcPts val="1400"/>
              </a:spcBef>
              <a:spcAft>
                <a:spcPts val="0"/>
              </a:spcAft>
              <a:buSzPts val="3200"/>
              <a:buChar char=" "/>
            </a:pPr>
            <a:r>
              <a:rPr lang="en-US" sz="3200"/>
              <a:t>- The main focuses for the Autumn term will be continuing to encourage the children to use their phonics so that they can sound out words more independently, full stops, capital letters, finger spaces and letter formation. We will also be encouraging the children to think about adjectives.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9"/>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5000"/>
              <a:buFont typeface="Twentieth Century"/>
              <a:buNone/>
            </a:pPr>
            <a:r>
              <a:rPr lang="en-US"/>
              <a:t>MATHS</a:t>
            </a:r>
            <a:endParaRPr/>
          </a:p>
        </p:txBody>
      </p:sp>
      <p:sp>
        <p:nvSpPr>
          <p:cNvPr id="145" name="Google Shape;145;p9"/>
          <p:cNvSpPr txBox="1"/>
          <p:nvPr>
            <p:ph idx="1" type="body"/>
          </p:nvPr>
        </p:nvSpPr>
        <p:spPr>
          <a:xfrm>
            <a:off x="1024128" y="2286000"/>
            <a:ext cx="9720073" cy="4023360"/>
          </a:xfrm>
          <a:prstGeom prst="rect">
            <a:avLst/>
          </a:prstGeom>
          <a:noFill/>
          <a:ln>
            <a:noFill/>
          </a:ln>
        </p:spPr>
        <p:txBody>
          <a:bodyPr anchorCtr="0" anchor="t" bIns="45700" lIns="45700" spcFirstLastPara="1" rIns="45700" wrap="square" tIns="45700">
            <a:normAutofit fontScale="77500" lnSpcReduction="20000"/>
          </a:bodyPr>
          <a:lstStyle/>
          <a:p>
            <a:pPr indent="0" lvl="0" marL="0" rtl="0" algn="l">
              <a:lnSpc>
                <a:spcPct val="90000"/>
              </a:lnSpc>
              <a:spcBef>
                <a:spcPts val="0"/>
              </a:spcBef>
              <a:spcAft>
                <a:spcPts val="0"/>
              </a:spcAft>
              <a:buSzPct val="100000"/>
              <a:buNone/>
            </a:pPr>
            <a:r>
              <a:rPr lang="en-US" sz="3200"/>
              <a:t>- The scheme used for maths is called ‘Power Maths.’ </a:t>
            </a:r>
            <a:endParaRPr/>
          </a:p>
          <a:p>
            <a:pPr indent="-157480" lvl="0" marL="91440" rtl="0" algn="l">
              <a:lnSpc>
                <a:spcPct val="90000"/>
              </a:lnSpc>
              <a:spcBef>
                <a:spcPts val="1400"/>
              </a:spcBef>
              <a:spcAft>
                <a:spcPts val="0"/>
              </a:spcAft>
              <a:buSzPct val="100000"/>
              <a:buFont typeface="Twentieth Century"/>
              <a:buChar char="-"/>
            </a:pPr>
            <a:r>
              <a:rPr lang="en-US" sz="3200"/>
              <a:t>The children will each have their own workbook which they will complete a set of pages of each week.</a:t>
            </a:r>
            <a:endParaRPr/>
          </a:p>
          <a:p>
            <a:pPr indent="-157480" lvl="0" marL="91440" rtl="0" algn="l">
              <a:lnSpc>
                <a:spcPct val="90000"/>
              </a:lnSpc>
              <a:spcBef>
                <a:spcPts val="1400"/>
              </a:spcBef>
              <a:spcAft>
                <a:spcPts val="0"/>
              </a:spcAft>
              <a:buSzPct val="100000"/>
              <a:buFont typeface="Twentieth Century"/>
              <a:buChar char="-"/>
            </a:pPr>
            <a:r>
              <a:rPr lang="en-US" sz="3200"/>
              <a:t>The topics for the Autumn term are:</a:t>
            </a:r>
            <a:endParaRPr/>
          </a:p>
          <a:p>
            <a:pPr indent="-157480" lvl="0" marL="91440" rtl="0" algn="l">
              <a:lnSpc>
                <a:spcPct val="90000"/>
              </a:lnSpc>
              <a:spcBef>
                <a:spcPts val="1400"/>
              </a:spcBef>
              <a:spcAft>
                <a:spcPts val="0"/>
              </a:spcAft>
              <a:buSzPct val="100000"/>
              <a:buFont typeface="Twentieth Century"/>
              <a:buChar char="-"/>
            </a:pPr>
            <a:r>
              <a:rPr lang="en-US" sz="3200"/>
              <a:t> Numbers 1 – 10 (sorting, one more/one less, ordering, first, second, third).</a:t>
            </a:r>
            <a:endParaRPr/>
          </a:p>
          <a:p>
            <a:pPr indent="-157480" lvl="0" marL="91440" rtl="0" algn="l">
              <a:lnSpc>
                <a:spcPct val="90000"/>
              </a:lnSpc>
              <a:spcBef>
                <a:spcPts val="1400"/>
              </a:spcBef>
              <a:spcAft>
                <a:spcPts val="0"/>
              </a:spcAft>
              <a:buSzPct val="100000"/>
              <a:buFont typeface="Twentieth Century"/>
              <a:buChar char="-"/>
            </a:pPr>
            <a:r>
              <a:rPr lang="en-US" sz="3200"/>
              <a:t> Part-whole within 10 (number bonds).</a:t>
            </a:r>
            <a:endParaRPr/>
          </a:p>
          <a:p>
            <a:pPr indent="-157480" lvl="0" marL="91440" rtl="0" algn="l">
              <a:lnSpc>
                <a:spcPct val="90000"/>
              </a:lnSpc>
              <a:spcBef>
                <a:spcPts val="1400"/>
              </a:spcBef>
              <a:spcAft>
                <a:spcPts val="0"/>
              </a:spcAft>
              <a:buSzPct val="100000"/>
              <a:buFont typeface="Twentieth Century"/>
              <a:buChar char="-"/>
            </a:pPr>
            <a:r>
              <a:rPr lang="en-US" sz="3200"/>
              <a:t> Addition and subtraction within 10.</a:t>
            </a:r>
            <a:endParaRPr/>
          </a:p>
          <a:p>
            <a:pPr indent="-157480" lvl="0" marL="91440" rtl="0" algn="l">
              <a:lnSpc>
                <a:spcPct val="90000"/>
              </a:lnSpc>
              <a:spcBef>
                <a:spcPts val="1400"/>
              </a:spcBef>
              <a:spcAft>
                <a:spcPts val="0"/>
              </a:spcAft>
              <a:buSzPct val="100000"/>
              <a:buFont typeface="Twentieth Century"/>
              <a:buChar char="-"/>
            </a:pPr>
            <a:r>
              <a:rPr lang="en-US" sz="3200"/>
              <a:t> 2D and 3D shapes (naming and patterns).</a:t>
            </a:r>
            <a:endParaRPr/>
          </a:p>
          <a:p>
            <a:pPr indent="-157480" lvl="0" marL="91440" rtl="0" algn="l">
              <a:lnSpc>
                <a:spcPct val="90000"/>
              </a:lnSpc>
              <a:spcBef>
                <a:spcPts val="1400"/>
              </a:spcBef>
              <a:spcAft>
                <a:spcPts val="0"/>
              </a:spcAft>
              <a:buSzPct val="100000"/>
              <a:buFont typeface="Twentieth Century"/>
              <a:buChar char="-"/>
            </a:pPr>
            <a:r>
              <a:rPr lang="en-US" sz="3200"/>
              <a:t> Numbers to 20 (counting, one more/one less, ordering, comparing).</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9" name="Shape 149"/>
        <p:cNvGrpSpPr/>
        <p:nvPr/>
      </p:nvGrpSpPr>
      <p:grpSpPr>
        <a:xfrm>
          <a:off x="0" y="0"/>
          <a:ext cx="0" cy="0"/>
          <a:chOff x="0" y="0"/>
          <a:chExt cx="0" cy="0"/>
        </a:xfrm>
      </p:grpSpPr>
      <p:sp>
        <p:nvSpPr>
          <p:cNvPr id="150" name="Google Shape;150;p10"/>
          <p:cNvSpPr txBox="1"/>
          <p:nvPr>
            <p:ph type="title"/>
          </p:nvPr>
        </p:nvSpPr>
        <p:spPr>
          <a:xfrm>
            <a:off x="1024129" y="585216"/>
            <a:ext cx="4431792"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5000"/>
              <a:buFont typeface="Twentieth Century"/>
              <a:buNone/>
            </a:pPr>
            <a:r>
              <a:rPr lang="en-US"/>
              <a:t>HOMEWORK</a:t>
            </a:r>
            <a:endParaRPr/>
          </a:p>
        </p:txBody>
      </p:sp>
      <p:sp>
        <p:nvSpPr>
          <p:cNvPr id="151" name="Google Shape;151;p10"/>
          <p:cNvSpPr txBox="1"/>
          <p:nvPr>
            <p:ph idx="1" type="body"/>
          </p:nvPr>
        </p:nvSpPr>
        <p:spPr>
          <a:xfrm>
            <a:off x="1024125" y="2286000"/>
            <a:ext cx="4429500" cy="4120200"/>
          </a:xfrm>
          <a:prstGeom prst="rect">
            <a:avLst/>
          </a:prstGeom>
          <a:noFill/>
          <a:ln>
            <a:noFill/>
          </a:ln>
        </p:spPr>
        <p:txBody>
          <a:bodyPr anchorCtr="0" anchor="t" bIns="45700" lIns="45700" spcFirstLastPara="1" rIns="45700" wrap="square" tIns="45700">
            <a:normAutofit/>
          </a:bodyPr>
          <a:lstStyle/>
          <a:p>
            <a:pPr indent="-91440" lvl="0" marL="91440" rtl="0" algn="l">
              <a:lnSpc>
                <a:spcPct val="90000"/>
              </a:lnSpc>
              <a:spcBef>
                <a:spcPts val="0"/>
              </a:spcBef>
              <a:spcAft>
                <a:spcPts val="0"/>
              </a:spcAft>
              <a:buSzPts val="2200"/>
              <a:buChar char=" "/>
            </a:pPr>
            <a:r>
              <a:rPr lang="en-US"/>
              <a:t>- Homework is given out every Thursday and is due back in on the following Tuesday.</a:t>
            </a:r>
            <a:endParaRPr/>
          </a:p>
          <a:p>
            <a:pPr indent="-91440" lvl="0" marL="91440" rtl="0" algn="l">
              <a:lnSpc>
                <a:spcPct val="90000"/>
              </a:lnSpc>
              <a:spcBef>
                <a:spcPts val="1400"/>
              </a:spcBef>
              <a:spcAft>
                <a:spcPts val="0"/>
              </a:spcAft>
              <a:buSzPts val="2200"/>
              <a:buChar char=" "/>
            </a:pPr>
            <a:r>
              <a:rPr lang="en-US"/>
              <a:t>- The homework usually consists of an activity relating to our learning for the week. The activities will alternate between English and Maths and handwriting.</a:t>
            </a:r>
            <a:endParaRPr/>
          </a:p>
          <a:p>
            <a:pPr indent="-91440" lvl="0" marL="91440" rtl="0" algn="l">
              <a:lnSpc>
                <a:spcPct val="90000"/>
              </a:lnSpc>
              <a:spcBef>
                <a:spcPts val="1400"/>
              </a:spcBef>
              <a:spcAft>
                <a:spcPts val="0"/>
              </a:spcAft>
              <a:buSzPts val="2200"/>
              <a:buChar char=" "/>
            </a:pPr>
            <a:r>
              <a:t/>
            </a:r>
            <a:endParaRPr/>
          </a:p>
          <a:p>
            <a:pPr indent="0" lvl="0" marL="91440" rtl="0" algn="l">
              <a:lnSpc>
                <a:spcPct val="90000"/>
              </a:lnSpc>
              <a:spcBef>
                <a:spcPts val="1400"/>
              </a:spcBef>
              <a:spcAft>
                <a:spcPts val="0"/>
              </a:spcAft>
              <a:buSzPts val="2200"/>
              <a:buNone/>
            </a:pPr>
            <a:r>
              <a:t/>
            </a:r>
            <a:endParaRPr/>
          </a:p>
        </p:txBody>
      </p:sp>
      <p:pic>
        <p:nvPicPr>
          <p:cNvPr descr="60,624 Homework Cartoon Stock Photos and Images - 123RF" id="152" name="Google Shape;152;p10"/>
          <p:cNvPicPr preferRelativeResize="0"/>
          <p:nvPr/>
        </p:nvPicPr>
        <p:blipFill rotWithShape="1">
          <a:blip r:embed="rId3">
            <a:alphaModFix/>
          </a:blip>
          <a:srcRect b="0" l="0" r="0" t="0"/>
          <a:stretch/>
        </p:blipFill>
        <p:spPr>
          <a:xfrm>
            <a:off x="6096000" y="777239"/>
            <a:ext cx="5455922" cy="5455922"/>
          </a:xfrm>
          <a:prstGeom prst="rect">
            <a:avLst/>
          </a:prstGeom>
          <a:noFill/>
          <a:ln>
            <a:noFill/>
          </a:ln>
        </p:spPr>
      </p:pic>
      <p:sp>
        <p:nvSpPr>
          <p:cNvPr id="153" name="Google Shape;153;p10"/>
          <p:cNvSpPr txBox="1"/>
          <p:nvPr/>
        </p:nvSpPr>
        <p:spPr>
          <a:xfrm>
            <a:off x="965925" y="4961300"/>
            <a:ext cx="30000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chemeClr val="hlink"/>
                </a:solidFill>
                <a:latin typeface="Arial"/>
                <a:ea typeface="Arial"/>
                <a:cs typeface="Arial"/>
                <a:sym typeface="Arial"/>
                <a:hlinkClick r:id="rId4"/>
              </a:rPr>
              <a:t>https://docs.google.com/document/d/1w2FMGL3M1VrZsw4LxvlCfUolrQ6sfBiP/edit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7" name="Shape 157"/>
        <p:cNvGrpSpPr/>
        <p:nvPr/>
      </p:nvGrpSpPr>
      <p:grpSpPr>
        <a:xfrm>
          <a:off x="0" y="0"/>
          <a:ext cx="0" cy="0"/>
          <a:chOff x="0" y="0"/>
          <a:chExt cx="0" cy="0"/>
        </a:xfrm>
      </p:grpSpPr>
      <p:sp>
        <p:nvSpPr>
          <p:cNvPr id="158" name="Google Shape;158;p11"/>
          <p:cNvSpPr txBox="1"/>
          <p:nvPr>
            <p:ph type="title"/>
          </p:nvPr>
        </p:nvSpPr>
        <p:spPr>
          <a:xfrm>
            <a:off x="1024125" y="172522"/>
            <a:ext cx="9720000" cy="10269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5000"/>
              <a:buFont typeface="Twentieth Century"/>
              <a:buNone/>
            </a:pPr>
            <a:r>
              <a:rPr lang="en-US" sz="4000"/>
              <a:t>HOW CAN YOU HELP AT HOME?</a:t>
            </a:r>
            <a:endParaRPr sz="4000"/>
          </a:p>
        </p:txBody>
      </p:sp>
      <p:pic>
        <p:nvPicPr>
          <p:cNvPr descr="679,887 Cartoon house Images, Stock Photos &amp; Vectors | Shutterstock" id="159" name="Google Shape;159;p11"/>
          <p:cNvPicPr preferRelativeResize="0"/>
          <p:nvPr/>
        </p:nvPicPr>
        <p:blipFill rotWithShape="1">
          <a:blip r:embed="rId3">
            <a:alphaModFix/>
          </a:blip>
          <a:srcRect b="8130" l="0" r="0" t="0"/>
          <a:stretch/>
        </p:blipFill>
        <p:spPr>
          <a:xfrm>
            <a:off x="1024125" y="2576575"/>
            <a:ext cx="2475250" cy="1929450"/>
          </a:xfrm>
          <a:prstGeom prst="rect">
            <a:avLst/>
          </a:prstGeom>
          <a:noFill/>
          <a:ln>
            <a:noFill/>
          </a:ln>
        </p:spPr>
      </p:pic>
      <p:sp>
        <p:nvSpPr>
          <p:cNvPr id="160" name="Google Shape;160;p11"/>
          <p:cNvSpPr txBox="1"/>
          <p:nvPr>
            <p:ph idx="1" type="body"/>
          </p:nvPr>
        </p:nvSpPr>
        <p:spPr>
          <a:xfrm>
            <a:off x="4257950" y="1296100"/>
            <a:ext cx="6486300" cy="5013300"/>
          </a:xfrm>
          <a:prstGeom prst="rect">
            <a:avLst/>
          </a:prstGeom>
          <a:noFill/>
          <a:ln>
            <a:noFill/>
          </a:ln>
        </p:spPr>
        <p:txBody>
          <a:bodyPr anchorCtr="0" anchor="t" bIns="45700" lIns="45700" spcFirstLastPara="1" rIns="45700" wrap="square" tIns="45700">
            <a:noAutofit/>
          </a:bodyPr>
          <a:lstStyle/>
          <a:p>
            <a:pPr indent="0" lvl="0" marL="91440" rtl="0" algn="l">
              <a:lnSpc>
                <a:spcPct val="90000"/>
              </a:lnSpc>
              <a:spcBef>
                <a:spcPts val="1400"/>
              </a:spcBef>
              <a:spcAft>
                <a:spcPts val="0"/>
              </a:spcAft>
              <a:buClr>
                <a:schemeClr val="dk1"/>
              </a:buClr>
              <a:buSzPts val="1100"/>
              <a:buFont typeface="Arial"/>
              <a:buNone/>
            </a:pPr>
            <a:r>
              <a:rPr b="1" lang="en-US" sz="1600">
                <a:latin typeface="Arial"/>
                <a:ea typeface="Arial"/>
                <a:cs typeface="Arial"/>
                <a:sym typeface="Arial"/>
              </a:rPr>
              <a:t>Phonics:</a:t>
            </a:r>
            <a:r>
              <a:rPr lang="en-US" sz="1600">
                <a:latin typeface="Arial"/>
                <a:ea typeface="Arial"/>
                <a:cs typeface="Arial"/>
                <a:sym typeface="Arial"/>
              </a:rPr>
              <a:t> Children will be bringing home sound mats, which are the same ones we use in school. These can be used to support their writing at home. Please encourage your child to listen carefully for the sounds they can hear in words and write these down, rather than giving them the correct spelling straight away.</a:t>
            </a:r>
            <a:br>
              <a:rPr lang="en-US" sz="1600">
                <a:latin typeface="Arial"/>
                <a:ea typeface="Arial"/>
                <a:cs typeface="Arial"/>
                <a:sym typeface="Arial"/>
              </a:rPr>
            </a:br>
            <a:endParaRPr sz="1600">
              <a:latin typeface="Arial"/>
              <a:ea typeface="Arial"/>
              <a:cs typeface="Arial"/>
              <a:sym typeface="Arial"/>
            </a:endParaRPr>
          </a:p>
          <a:p>
            <a:pPr indent="0" lvl="0" marL="91440" rtl="0" algn="l">
              <a:lnSpc>
                <a:spcPct val="90000"/>
              </a:lnSpc>
              <a:spcBef>
                <a:spcPts val="1400"/>
              </a:spcBef>
              <a:spcAft>
                <a:spcPts val="0"/>
              </a:spcAft>
              <a:buClr>
                <a:schemeClr val="dk1"/>
              </a:buClr>
              <a:buSzPts val="1100"/>
              <a:buFont typeface="Arial"/>
              <a:buNone/>
            </a:pPr>
            <a:r>
              <a:rPr b="1" lang="en-US" sz="1600">
                <a:latin typeface="Arial"/>
                <a:ea typeface="Arial"/>
                <a:cs typeface="Arial"/>
                <a:sym typeface="Arial"/>
              </a:rPr>
              <a:t>Reading (Phonics Focus):</a:t>
            </a:r>
            <a:r>
              <a:rPr lang="en-US" sz="1600">
                <a:latin typeface="Arial"/>
                <a:ea typeface="Arial"/>
                <a:cs typeface="Arial"/>
                <a:sym typeface="Arial"/>
              </a:rPr>
              <a:t> When reading, encourage your child to spot digraphs and trigraphs (two or three letters making one sound). For example, in the word </a:t>
            </a:r>
            <a:r>
              <a:rPr i="1" lang="en-US" sz="1600">
                <a:latin typeface="Arial"/>
                <a:ea typeface="Arial"/>
                <a:cs typeface="Arial"/>
                <a:sym typeface="Arial"/>
              </a:rPr>
              <a:t>brain</a:t>
            </a:r>
            <a:r>
              <a:rPr lang="en-US" sz="1600">
                <a:latin typeface="Arial"/>
                <a:ea typeface="Arial"/>
                <a:cs typeface="Arial"/>
                <a:sym typeface="Arial"/>
              </a:rPr>
              <a:t>, guide them to first recognise the </a:t>
            </a:r>
            <a:r>
              <a:rPr i="1" lang="en-US" sz="1600">
                <a:latin typeface="Arial"/>
                <a:ea typeface="Arial"/>
                <a:cs typeface="Arial"/>
                <a:sym typeface="Arial"/>
              </a:rPr>
              <a:t>ai</a:t>
            </a:r>
            <a:r>
              <a:rPr lang="en-US" sz="1600">
                <a:latin typeface="Arial"/>
                <a:ea typeface="Arial"/>
                <a:cs typeface="Arial"/>
                <a:sym typeface="Arial"/>
              </a:rPr>
              <a:t> sound before blending the word.</a:t>
            </a:r>
            <a:br>
              <a:rPr lang="en-US" sz="1600">
                <a:latin typeface="Arial"/>
                <a:ea typeface="Arial"/>
                <a:cs typeface="Arial"/>
                <a:sym typeface="Arial"/>
              </a:rPr>
            </a:br>
            <a:endParaRPr sz="1600">
              <a:latin typeface="Arial"/>
              <a:ea typeface="Arial"/>
              <a:cs typeface="Arial"/>
              <a:sym typeface="Arial"/>
            </a:endParaRPr>
          </a:p>
          <a:p>
            <a:pPr indent="0" lvl="0" marL="91440" rtl="0" algn="l">
              <a:lnSpc>
                <a:spcPct val="90000"/>
              </a:lnSpc>
              <a:spcBef>
                <a:spcPts val="1400"/>
              </a:spcBef>
              <a:spcAft>
                <a:spcPts val="0"/>
              </a:spcAft>
              <a:buClr>
                <a:schemeClr val="dk1"/>
              </a:buClr>
              <a:buSzPts val="1100"/>
              <a:buFont typeface="Arial"/>
              <a:buNone/>
            </a:pPr>
            <a:r>
              <a:rPr b="1" lang="en-US" sz="1600">
                <a:latin typeface="Arial"/>
                <a:ea typeface="Arial"/>
                <a:cs typeface="Arial"/>
                <a:sym typeface="Arial"/>
              </a:rPr>
              <a:t>Reading (Comprehension):</a:t>
            </a:r>
            <a:r>
              <a:rPr lang="en-US" sz="1600">
                <a:latin typeface="Arial"/>
                <a:ea typeface="Arial"/>
                <a:cs typeface="Arial"/>
                <a:sym typeface="Arial"/>
              </a:rPr>
              <a:t> Alongside sounding out, encourage blending and ask lots of questions about the book. Talking together about the story and characters will help develop your child’s comprehension skills.</a:t>
            </a:r>
            <a:br>
              <a:rPr lang="en-US" sz="1600">
                <a:latin typeface="Arial"/>
                <a:ea typeface="Arial"/>
                <a:cs typeface="Arial"/>
                <a:sym typeface="Arial"/>
              </a:rPr>
            </a:br>
            <a:endParaRPr sz="1600">
              <a:latin typeface="Arial"/>
              <a:ea typeface="Arial"/>
              <a:cs typeface="Arial"/>
              <a:sym typeface="Arial"/>
            </a:endParaRPr>
          </a:p>
          <a:p>
            <a:pPr indent="0" lvl="0" marL="91440" rtl="0" algn="l">
              <a:lnSpc>
                <a:spcPct val="90000"/>
              </a:lnSpc>
              <a:spcBef>
                <a:spcPts val="1400"/>
              </a:spcBef>
              <a:spcAft>
                <a:spcPts val="0"/>
              </a:spcAft>
              <a:buClr>
                <a:schemeClr val="dk1"/>
              </a:buClr>
              <a:buSzPts val="1100"/>
              <a:buFont typeface="Arial"/>
              <a:buNone/>
            </a:pPr>
            <a:r>
              <a:rPr b="1" lang="en-US" sz="1600">
                <a:latin typeface="Arial"/>
                <a:ea typeface="Arial"/>
                <a:cs typeface="Arial"/>
                <a:sym typeface="Arial"/>
              </a:rPr>
              <a:t>Handwriting:</a:t>
            </a:r>
            <a:r>
              <a:rPr lang="en-US" sz="1600">
                <a:latin typeface="Arial"/>
                <a:ea typeface="Arial"/>
                <a:cs typeface="Arial"/>
                <a:sym typeface="Arial"/>
              </a:rPr>
              <a:t> We follow the </a:t>
            </a:r>
            <a:r>
              <a:rPr i="1" lang="en-US" sz="1600">
                <a:latin typeface="Arial"/>
                <a:ea typeface="Arial"/>
                <a:cs typeface="Arial"/>
                <a:sym typeface="Arial"/>
              </a:rPr>
              <a:t>Oxford Owl Nelson Handwriting</a:t>
            </a:r>
            <a:r>
              <a:rPr lang="en-US" sz="1600">
                <a:latin typeface="Arial"/>
                <a:ea typeface="Arial"/>
                <a:cs typeface="Arial"/>
                <a:sym typeface="Arial"/>
              </a:rPr>
              <a:t> scheme. Each week, we will let you know which letters the children have been learning. Please encourage your child to practise forming these letters correctly at home.</a:t>
            </a:r>
            <a:endParaRPr sz="1600">
              <a:latin typeface="Arial"/>
              <a:ea typeface="Arial"/>
              <a:cs typeface="Arial"/>
              <a:sym typeface="Arial"/>
            </a:endParaRPr>
          </a:p>
          <a:p>
            <a:pPr indent="0" lvl="0" marL="91440" rtl="0" algn="l">
              <a:lnSpc>
                <a:spcPct val="90000"/>
              </a:lnSpc>
              <a:spcBef>
                <a:spcPts val="1400"/>
              </a:spcBef>
              <a:spcAft>
                <a:spcPts val="0"/>
              </a:spcAft>
              <a:buSzPts val="1900"/>
              <a:buNone/>
            </a:pPr>
            <a:r>
              <a:t/>
            </a:r>
            <a:endParaRPr sz="19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id="165" name="Google Shape;165;g284b513f132_0_7"/>
          <p:cNvPicPr preferRelativeResize="0"/>
          <p:nvPr/>
        </p:nvPicPr>
        <p:blipFill rotWithShape="1">
          <a:blip r:embed="rId3">
            <a:alphaModFix/>
          </a:blip>
          <a:srcRect b="16674" l="25448" r="25867" t="22892"/>
          <a:stretch/>
        </p:blipFill>
        <p:spPr>
          <a:xfrm>
            <a:off x="6083700" y="371300"/>
            <a:ext cx="5928300" cy="4746374"/>
          </a:xfrm>
          <a:prstGeom prst="rect">
            <a:avLst/>
          </a:prstGeom>
          <a:noFill/>
          <a:ln>
            <a:noFill/>
          </a:ln>
        </p:spPr>
      </p:pic>
      <p:pic>
        <p:nvPicPr>
          <p:cNvPr id="166" name="Google Shape;166;g284b513f132_0_7"/>
          <p:cNvPicPr preferRelativeResize="0"/>
          <p:nvPr/>
        </p:nvPicPr>
        <p:blipFill rotWithShape="1">
          <a:blip r:embed="rId4">
            <a:alphaModFix/>
          </a:blip>
          <a:srcRect b="0" l="0" r="0" t="0"/>
          <a:stretch/>
        </p:blipFill>
        <p:spPr>
          <a:xfrm>
            <a:off x="112225" y="2442250"/>
            <a:ext cx="6173525" cy="197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g284b513f132_0_15"/>
          <p:cNvPicPr preferRelativeResize="0"/>
          <p:nvPr/>
        </p:nvPicPr>
        <p:blipFill rotWithShape="1">
          <a:blip r:embed="rId3">
            <a:alphaModFix/>
          </a:blip>
          <a:srcRect b="6148" l="30194" r="37398" t="39967"/>
          <a:stretch/>
        </p:blipFill>
        <p:spPr>
          <a:xfrm>
            <a:off x="2906824" y="288562"/>
            <a:ext cx="6718726" cy="62808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5" name="Shape 175"/>
        <p:cNvGrpSpPr/>
        <p:nvPr/>
      </p:nvGrpSpPr>
      <p:grpSpPr>
        <a:xfrm>
          <a:off x="0" y="0"/>
          <a:ext cx="0" cy="0"/>
          <a:chOff x="0" y="0"/>
          <a:chExt cx="0" cy="0"/>
        </a:xfrm>
      </p:grpSpPr>
      <p:sp>
        <p:nvSpPr>
          <p:cNvPr id="176" name="Google Shape;176;p12"/>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5000"/>
              <a:buFont typeface="Twentieth Century"/>
              <a:buNone/>
            </a:pPr>
            <a:r>
              <a:rPr lang="en-US"/>
              <a:t>PE</a:t>
            </a:r>
            <a:endParaRPr/>
          </a:p>
        </p:txBody>
      </p:sp>
      <p:pic>
        <p:nvPicPr>
          <p:cNvPr descr="Cartoon-Kids-Playing-Sports-PE - Sound and District Primary School" id="177" name="Google Shape;177;p12"/>
          <p:cNvPicPr preferRelativeResize="0"/>
          <p:nvPr/>
        </p:nvPicPr>
        <p:blipFill rotWithShape="1">
          <a:blip r:embed="rId3">
            <a:alphaModFix/>
          </a:blip>
          <a:srcRect b="0" l="0" r="0" t="0"/>
          <a:stretch/>
        </p:blipFill>
        <p:spPr>
          <a:xfrm>
            <a:off x="1024127" y="3170419"/>
            <a:ext cx="3615605" cy="1880114"/>
          </a:xfrm>
          <a:prstGeom prst="rect">
            <a:avLst/>
          </a:prstGeom>
          <a:noFill/>
          <a:ln>
            <a:noFill/>
          </a:ln>
        </p:spPr>
      </p:pic>
      <p:sp>
        <p:nvSpPr>
          <p:cNvPr id="178" name="Google Shape;178;p12"/>
          <p:cNvSpPr txBox="1"/>
          <p:nvPr>
            <p:ph idx="1" type="body"/>
          </p:nvPr>
        </p:nvSpPr>
        <p:spPr>
          <a:xfrm>
            <a:off x="4879213" y="1214700"/>
            <a:ext cx="5680500" cy="4023300"/>
          </a:xfrm>
          <a:prstGeom prst="rect">
            <a:avLst/>
          </a:prstGeom>
          <a:noFill/>
          <a:ln cap="flat" cmpd="sng" w="9525">
            <a:solidFill>
              <a:srgbClr val="FF0000"/>
            </a:solidFill>
            <a:prstDash val="solid"/>
            <a:round/>
            <a:headEnd len="sm" w="sm" type="none"/>
            <a:tailEnd len="sm" w="sm" type="none"/>
          </a:ln>
        </p:spPr>
        <p:txBody>
          <a:bodyPr anchorCtr="0" anchor="t" bIns="45700" lIns="45700" spcFirstLastPara="1" rIns="45700" wrap="square" tIns="45700">
            <a:normAutofit/>
          </a:bodyPr>
          <a:lstStyle/>
          <a:p>
            <a:pPr indent="-91440" lvl="0" marL="91440" rtl="0" algn="l">
              <a:lnSpc>
                <a:spcPct val="90000"/>
              </a:lnSpc>
              <a:spcBef>
                <a:spcPts val="0"/>
              </a:spcBef>
              <a:spcAft>
                <a:spcPts val="0"/>
              </a:spcAft>
              <a:buSzPts val="2400"/>
              <a:buChar char=" "/>
            </a:pPr>
            <a:r>
              <a:rPr lang="en-US" sz="2400"/>
              <a:t>- PE will be taught on Wednesdays</a:t>
            </a:r>
            <a:endParaRPr>
              <a:highlight>
                <a:srgbClr val="FF0000"/>
              </a:highlight>
            </a:endParaRPr>
          </a:p>
          <a:p>
            <a:pPr indent="-91440" lvl="0" marL="91440" rtl="0" algn="l">
              <a:lnSpc>
                <a:spcPct val="90000"/>
              </a:lnSpc>
              <a:spcBef>
                <a:spcPts val="1400"/>
              </a:spcBef>
              <a:spcAft>
                <a:spcPts val="0"/>
              </a:spcAft>
              <a:buSzPts val="2400"/>
              <a:buChar char=" "/>
            </a:pPr>
            <a:r>
              <a:rPr lang="en-US" sz="2400"/>
              <a:t>- The children will need to arrive in school in their PE kit. </a:t>
            </a:r>
            <a:endParaRPr/>
          </a:p>
          <a:p>
            <a:pPr indent="-91440" lvl="0" marL="91440" rtl="0" algn="l">
              <a:lnSpc>
                <a:spcPct val="90000"/>
              </a:lnSpc>
              <a:spcBef>
                <a:spcPts val="1400"/>
              </a:spcBef>
              <a:spcAft>
                <a:spcPts val="0"/>
              </a:spcAft>
              <a:buSzPts val="2400"/>
              <a:buChar char=" "/>
            </a:pPr>
            <a:r>
              <a:rPr lang="en-US" sz="2400"/>
              <a:t>- The kit should include navy blue shorts and t-shirt or a navy-blue jumper and jogging bottoms for the winter.</a:t>
            </a:r>
            <a:endParaRPr/>
          </a:p>
          <a:p>
            <a:pPr indent="-91440" lvl="0" marL="91440" rtl="0" algn="l">
              <a:lnSpc>
                <a:spcPct val="90000"/>
              </a:lnSpc>
              <a:spcBef>
                <a:spcPts val="1400"/>
              </a:spcBef>
              <a:spcAft>
                <a:spcPts val="0"/>
              </a:spcAft>
              <a:buSzPts val="2400"/>
              <a:buChar char=" "/>
            </a:pPr>
            <a:r>
              <a:rPr lang="en-US" sz="2400"/>
              <a:t>- Shoes can include black plimsolls or white, navy or black trainers.</a:t>
            </a:r>
            <a:endParaRPr/>
          </a:p>
          <a:p>
            <a:pPr indent="-91440" lvl="0" marL="91440" rtl="0" algn="l">
              <a:lnSpc>
                <a:spcPct val="90000"/>
              </a:lnSpc>
              <a:spcBef>
                <a:spcPts val="1400"/>
              </a:spcBef>
              <a:spcAft>
                <a:spcPts val="0"/>
              </a:spcAft>
              <a:buSzPts val="2400"/>
              <a:buChar char=" "/>
            </a:pPr>
            <a:r>
              <a:rPr lang="en-US" sz="2400"/>
              <a:t>- No earrings should be worn on these days.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2" name="Shape 182"/>
        <p:cNvGrpSpPr/>
        <p:nvPr/>
      </p:nvGrpSpPr>
      <p:grpSpPr>
        <a:xfrm>
          <a:off x="0" y="0"/>
          <a:ext cx="0" cy="0"/>
          <a:chOff x="0" y="0"/>
          <a:chExt cx="0" cy="0"/>
        </a:xfrm>
      </p:grpSpPr>
      <p:sp>
        <p:nvSpPr>
          <p:cNvPr id="183" name="Google Shape;183;p13"/>
          <p:cNvSpPr txBox="1"/>
          <p:nvPr>
            <p:ph type="title"/>
          </p:nvPr>
        </p:nvSpPr>
        <p:spPr>
          <a:xfrm>
            <a:off x="1024129" y="585216"/>
            <a:ext cx="4431792"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5000"/>
              <a:buFont typeface="Twentieth Century"/>
              <a:buNone/>
            </a:pPr>
            <a:r>
              <a:rPr lang="en-US"/>
              <a:t>CURRICULUM</a:t>
            </a:r>
            <a:endParaRPr/>
          </a:p>
        </p:txBody>
      </p:sp>
      <p:sp>
        <p:nvSpPr>
          <p:cNvPr id="184" name="Google Shape;184;p13"/>
          <p:cNvSpPr txBox="1"/>
          <p:nvPr>
            <p:ph idx="1" type="body"/>
          </p:nvPr>
        </p:nvSpPr>
        <p:spPr>
          <a:xfrm>
            <a:off x="1024128" y="2286000"/>
            <a:ext cx="4429615" cy="3931920"/>
          </a:xfrm>
          <a:prstGeom prst="rect">
            <a:avLst/>
          </a:prstGeom>
          <a:noFill/>
          <a:ln>
            <a:noFill/>
          </a:ln>
        </p:spPr>
        <p:txBody>
          <a:bodyPr anchorCtr="0" anchor="t" bIns="45700" lIns="45700" spcFirstLastPara="1" rIns="45700" wrap="square" tIns="45700">
            <a:normAutofit/>
          </a:bodyPr>
          <a:lstStyle/>
          <a:p>
            <a:pPr indent="-139700" lvl="0" marL="91440" rtl="0" algn="l">
              <a:lnSpc>
                <a:spcPct val="90000"/>
              </a:lnSpc>
              <a:spcBef>
                <a:spcPts val="0"/>
              </a:spcBef>
              <a:spcAft>
                <a:spcPts val="0"/>
              </a:spcAft>
              <a:buSzPts val="2200"/>
              <a:buChar char=" "/>
            </a:pPr>
            <a:r>
              <a:rPr lang="en-US"/>
              <a:t>- You can find our </a:t>
            </a:r>
            <a:r>
              <a:rPr lang="en-US"/>
              <a:t>Year 1 </a:t>
            </a:r>
            <a:r>
              <a:rPr lang="en-US"/>
              <a:t>curriculum information on the school website. </a:t>
            </a:r>
            <a:endParaRPr>
              <a:highlight>
                <a:srgbClr val="FF0000"/>
              </a:highlight>
            </a:endParaRPr>
          </a:p>
          <a:p>
            <a:pPr indent="0" lvl="0" marL="457200" rtl="0" algn="l">
              <a:lnSpc>
                <a:spcPct val="90000"/>
              </a:lnSpc>
              <a:spcBef>
                <a:spcPts val="0"/>
              </a:spcBef>
              <a:spcAft>
                <a:spcPts val="0"/>
              </a:spcAft>
              <a:buNone/>
            </a:pPr>
            <a:r>
              <a:t/>
            </a:r>
            <a:endParaRPr/>
          </a:p>
          <a:p>
            <a:pPr indent="0" lvl="0" marL="0" rtl="0" algn="l">
              <a:lnSpc>
                <a:spcPct val="90000"/>
              </a:lnSpc>
              <a:spcBef>
                <a:spcPts val="1400"/>
              </a:spcBef>
              <a:spcAft>
                <a:spcPts val="0"/>
              </a:spcAft>
              <a:buSzPts val="2200"/>
              <a:buNone/>
            </a:pPr>
            <a:r>
              <a:rPr lang="en-US"/>
              <a:t>- The website also features a Year 1 class page where we will include other helpful links for you to use at home – be sure to check it out. </a:t>
            </a:r>
            <a:r>
              <a:rPr lang="en-US" u="sng">
                <a:solidFill>
                  <a:schemeClr val="hlink"/>
                </a:solidFill>
                <a:hlinkClick r:id="rId3"/>
              </a:rPr>
              <a:t>https://www.bhcps.efspt.org/Learning/Class-Pages-Year-1/</a:t>
            </a:r>
            <a:endParaRPr/>
          </a:p>
          <a:p>
            <a:pPr indent="0" lvl="0" marL="0" rtl="0" algn="l">
              <a:lnSpc>
                <a:spcPct val="90000"/>
              </a:lnSpc>
              <a:spcBef>
                <a:spcPts val="1400"/>
              </a:spcBef>
              <a:spcAft>
                <a:spcPts val="0"/>
              </a:spcAft>
              <a:buSzPts val="2200"/>
              <a:buNone/>
            </a:pPr>
            <a:r>
              <a:t/>
            </a:r>
            <a:endParaRPr/>
          </a:p>
        </p:txBody>
      </p:sp>
      <p:pic>
        <p:nvPicPr>
          <p:cNvPr id="185" name="Google Shape;185;p13"/>
          <p:cNvPicPr preferRelativeResize="0"/>
          <p:nvPr/>
        </p:nvPicPr>
        <p:blipFill rotWithShape="1">
          <a:blip r:embed="rId4">
            <a:alphaModFix/>
          </a:blip>
          <a:srcRect b="5164" l="6341" r="6437" t="9903"/>
          <a:stretch/>
        </p:blipFill>
        <p:spPr>
          <a:xfrm>
            <a:off x="6260025" y="1181925"/>
            <a:ext cx="5611075" cy="42676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9" name="Shape 189"/>
        <p:cNvGrpSpPr/>
        <p:nvPr/>
      </p:nvGrpSpPr>
      <p:grpSpPr>
        <a:xfrm>
          <a:off x="0" y="0"/>
          <a:ext cx="0" cy="0"/>
          <a:chOff x="0" y="0"/>
          <a:chExt cx="0" cy="0"/>
        </a:xfrm>
      </p:grpSpPr>
      <p:sp>
        <p:nvSpPr>
          <p:cNvPr id="190" name="Google Shape;190;p14"/>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0C0C0C"/>
              </a:buClr>
              <a:buSzPts val="5000"/>
              <a:buFont typeface="Twentieth Century"/>
              <a:buNone/>
            </a:pPr>
            <a:r>
              <a:rPr lang="en-US"/>
              <a:t>ANY QUESTIONS?</a:t>
            </a:r>
            <a:endParaRPr/>
          </a:p>
        </p:txBody>
      </p:sp>
      <p:pic>
        <p:nvPicPr>
          <p:cNvPr descr="Premium Vector | Cartoon puzzled brain with question mark over head" id="191" name="Google Shape;191;p14"/>
          <p:cNvPicPr preferRelativeResize="0"/>
          <p:nvPr/>
        </p:nvPicPr>
        <p:blipFill rotWithShape="1">
          <a:blip r:embed="rId3">
            <a:alphaModFix/>
          </a:blip>
          <a:srcRect b="0" l="0" r="0" t="0"/>
          <a:stretch/>
        </p:blipFill>
        <p:spPr>
          <a:xfrm>
            <a:off x="1124748" y="2386051"/>
            <a:ext cx="3414362" cy="3448851"/>
          </a:xfrm>
          <a:prstGeom prst="rect">
            <a:avLst/>
          </a:prstGeom>
          <a:noFill/>
          <a:ln>
            <a:noFill/>
          </a:ln>
        </p:spPr>
      </p:pic>
      <p:sp>
        <p:nvSpPr>
          <p:cNvPr id="192" name="Google Shape;192;p14"/>
          <p:cNvSpPr txBox="1"/>
          <p:nvPr>
            <p:ph idx="1" type="body"/>
          </p:nvPr>
        </p:nvSpPr>
        <p:spPr>
          <a:xfrm>
            <a:off x="5063613" y="2286000"/>
            <a:ext cx="5680587" cy="4023360"/>
          </a:xfrm>
          <a:prstGeom prst="rect">
            <a:avLst/>
          </a:prstGeom>
          <a:noFill/>
          <a:ln>
            <a:noFill/>
          </a:ln>
        </p:spPr>
        <p:txBody>
          <a:bodyPr anchorCtr="0" anchor="t" bIns="45700" lIns="45700" spcFirstLastPara="1" rIns="45700" wrap="square" tIns="45700">
            <a:normAutofit/>
          </a:bodyPr>
          <a:lstStyle/>
          <a:p>
            <a:pPr indent="0" lvl="0" marL="91440" rtl="0" algn="l">
              <a:lnSpc>
                <a:spcPct val="90000"/>
              </a:lnSpc>
              <a:spcBef>
                <a:spcPts val="0"/>
              </a:spcBef>
              <a:spcAft>
                <a:spcPts val="0"/>
              </a:spcAft>
              <a:buSzPts val="1800"/>
              <a:buNone/>
            </a:pPr>
            <a:r>
              <a:rPr lang="en-US"/>
              <a:t>We are on the door every morning and afternoon and are always happy to answer any questions! Please don’t hesitate to get in touch using the email addresses below:</a:t>
            </a:r>
            <a:endParaRPr/>
          </a:p>
          <a:p>
            <a:pPr indent="0" lvl="0" marL="91440" rtl="0" algn="l">
              <a:lnSpc>
                <a:spcPct val="90000"/>
              </a:lnSpc>
              <a:spcBef>
                <a:spcPts val="1400"/>
              </a:spcBef>
              <a:spcAft>
                <a:spcPts val="0"/>
              </a:spcAft>
              <a:buSzPts val="2200"/>
              <a:buNone/>
            </a:pPr>
            <a:r>
              <a:t/>
            </a:r>
            <a:endParaRPr/>
          </a:p>
          <a:p>
            <a:pPr indent="0" lvl="0" marL="91440" rtl="0" algn="l">
              <a:lnSpc>
                <a:spcPct val="90000"/>
              </a:lnSpc>
              <a:spcBef>
                <a:spcPts val="1400"/>
              </a:spcBef>
              <a:spcAft>
                <a:spcPts val="0"/>
              </a:spcAft>
              <a:buSzPts val="1800"/>
              <a:buNone/>
            </a:pPr>
            <a:r>
              <a:rPr lang="en-US"/>
              <a:t>Gemma Raw: </a:t>
            </a:r>
            <a:r>
              <a:rPr lang="en-US" u="sng">
                <a:solidFill>
                  <a:schemeClr val="hlink"/>
                </a:solidFill>
                <a:hlinkClick r:id="rId4"/>
              </a:rPr>
              <a:t>graw@bhcps.efspt.org</a:t>
            </a:r>
            <a:endParaRPr/>
          </a:p>
          <a:p>
            <a:pPr indent="0" lvl="0" marL="0" rtl="0" algn="l">
              <a:lnSpc>
                <a:spcPct val="90000"/>
              </a:lnSpc>
              <a:spcBef>
                <a:spcPts val="1400"/>
              </a:spcBef>
              <a:spcAft>
                <a:spcPts val="0"/>
              </a:spcAft>
              <a:buSzPts val="1800"/>
              <a:buNone/>
            </a:pPr>
            <a:r>
              <a:rPr lang="en-US"/>
              <a:t>Blaire Gove: </a:t>
            </a:r>
            <a:r>
              <a:rPr lang="en-US" u="sng">
                <a:solidFill>
                  <a:schemeClr val="hlink"/>
                </a:solidFill>
                <a:hlinkClick r:id="rId5"/>
              </a:rPr>
              <a:t>bgove@bhcps.efspt.org</a:t>
            </a:r>
            <a:r>
              <a:rPr lang="en-US"/>
              <a:t> </a:t>
            </a:r>
            <a:endParaRPr/>
          </a:p>
          <a:p>
            <a:pPr indent="0" lvl="0" marL="91440" rtl="0" algn="l">
              <a:lnSpc>
                <a:spcPct val="90000"/>
              </a:lnSpc>
              <a:spcBef>
                <a:spcPts val="1400"/>
              </a:spcBef>
              <a:spcAft>
                <a:spcPts val="0"/>
              </a:spcAft>
              <a:buSzPts val="22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Integral">
  <a:themeElements>
    <a:clrScheme name="Integral">
      <a:dk1>
        <a:srgbClr val="000000"/>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2021-09-04T10:13:08Z</dcterms:created>
  <dc:creator>Hannah Weigler</dc:creator>
</cp:coreProperties>
</file>